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2" r:id="rId7"/>
    <p:sldId id="260" r:id="rId8"/>
    <p:sldId id="261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88;&#1072;&#1089;&#1087;&#1086;&#1088;&#1103;&#1078;&#1077;&#1085;&#1080;&#1077;%20&#1086;&#1090;%2030.06.2021%20&#8470;1165-&#1084;&#1088;.pdf" TargetMode="External"/><Relationship Id="rId2" Type="http://schemas.openxmlformats.org/officeDocument/2006/relationships/hyperlink" Target="https://edu.gov.ru/national-projec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44;&#1086;&#1082;&#1091;&#1084;&#1077;&#1085;&#1090;&#1072;&#1094;&#1080;&#1086;&#1085;&#1085;&#1086;&#1077;%20&#1086;&#1073;&#1077;&#1089;&#1087;&#1077;&#1095;&#1077;&#1085;&#1080;&#1077;/&#1087;&#1086;&#1083;&#1086;&#1078;&#1077;&#1085;&#1080;&#1077;%20&#1086;%20&#1055;&#1058;&#1043;.pdf" TargetMode="External"/><Relationship Id="rId5" Type="http://schemas.openxmlformats.org/officeDocument/2006/relationships/hyperlink" Target="file:///G:\&#1080;&#1085;&#1085;&#1086;&#1074;&#1072;&#1094;&#1080;&#1086;&#1085;&#1085;&#1072;&#1103;%20&#1076;&#1077;&#1103;&#1090;&#1077;&#1083;&#1100;&#1085;&#1086;&#1089;&#1090;&#1100;\&#1087;&#1088;&#1080;&#1082;&#1072;&#1079;%20&#1086;%20&#1089;&#1086;&#1079;&#1076;&#1072;&#1085;&#1080;&#1080;%20&#1055;&#1058;&#1043;.pdf" TargetMode="External"/><Relationship Id="rId4" Type="http://schemas.openxmlformats.org/officeDocument/2006/relationships/hyperlink" Target="&#1087;&#1088;&#1080;&#1082;&#1072;&#1079;_&#1086;&#1073;%20&#1086;&#1090;&#1082;&#1088;&#1099;&#1090;&#1080;&#1080;%20&#1087;&#1083;&#1086;&#1097;&#1072;&#1076;&#1082;&#1080;_&#1096;&#1082;&#1086;&#1083;&#1100;&#1085;&#1099;&#1081;.pd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hyperlink" Target="&#1040;&#1085;&#1072;&#1083;&#1080;&#1079;%20&#1082;&#1072;&#1076;&#1088;&#1086;&#1074;&#1086;&#1075;&#1086;%20&#1086;&#1073;&#1077;&#1089;&#1087;&#1077;&#1095;&#1077;&#1085;&#1080;&#1103;%20&#1074;%20&#1052;&#1041;&#1054;&#1059;.docx" TargetMode="External"/><Relationship Id="rId7" Type="http://schemas.openxmlformats.org/officeDocument/2006/relationships/hyperlink" Target="file:///G:\&#1080;&#1085;&#1085;&#1086;&#1074;&#1072;&#1094;&#1080;&#1086;&#1085;&#1085;&#1072;&#1103;%20&#1076;&#1077;&#1103;&#1090;&#1077;&#1083;&#1100;&#1085;&#1086;&#1089;&#1090;&#1100;\&#1089;&#1082;&#1088;&#1080;&#1085;" TargetMode="External"/><Relationship Id="rId2" Type="http://schemas.openxmlformats.org/officeDocument/2006/relationships/hyperlink" Target="https://edu.gov.ru/national-projec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G:\&#1080;&#1085;&#1085;&#1086;&#1074;&#1072;&#1094;&#1080;&#1086;&#1085;&#1085;&#1072;&#1103;%20&#1076;&#1077;&#1103;&#1090;&#1077;&#1083;&#1100;&#1085;&#1086;&#1089;&#1090;&#1100;\&#1087;&#1088;&#1080;&#1082;&#1072;&#1079;%20&#1086;%20&#1089;&#1086;&#1079;&#1076;&#1072;&#1085;&#1080;&#1080;%20&#1055;&#1058;&#1043;.pdf" TargetMode="External"/><Relationship Id="rId5" Type="http://schemas.openxmlformats.org/officeDocument/2006/relationships/hyperlink" Target="&#1044;&#1086;&#1082;&#1091;&#1084;&#1077;&#1085;&#1090;&#1072;&#1094;&#1080;&#1086;&#1085;&#1085;&#1086;&#1077;%20&#1086;&#1073;&#1077;&#1089;&#1087;&#1077;&#1095;&#1077;&#1085;&#1080;&#1077;" TargetMode="External"/><Relationship Id="rId4" Type="http://schemas.openxmlformats.org/officeDocument/2006/relationships/hyperlink" Target="&#1076;&#1080;&#1072;&#1075;&#1088;&#1072;&#1084;&#1084;&#1072;%20&#1059;&#1088;&#1086;&#1074;&#1077;&#1085;&#1100;%20&#1074;&#1083;&#1072;&#1076;&#1077;&#1085;&#1080;&#1103;%20&#1048;&#1050;&#1058;.docx" TargetMode="External"/><Relationship Id="rId9" Type="http://schemas.openxmlformats.org/officeDocument/2006/relationships/hyperlink" Target="&#1042;&#1086;&#1079;&#1084;&#1086;&#1078;&#1085;&#1099;&#1077;%20&#1088;&#1080;&#1089;&#1082;&#1080;%20&#1087;&#1088;&#1080;%20&#1088;&#1072;&#1079;&#1088;&#1072;&#1073;&#1086;&#1090;&#1082;&#1077;%20&#1080;%20&#1088;&#1077;&#1072;&#1083;&#1080;&#1079;&#1072;&#1094;&#1080;&#1080;%20&#1080;&#1085;&#1085;&#1086;&#1074;&#1072;&#1094;&#1080;&#1086;&#1085;&#1085;&#1086;&#1075;&#1086;%20&#1087;&#1088;&#1086;&#1077;&#1082;&#1090;&#1072;.doc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285992"/>
            <a:ext cx="8458200" cy="378979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Создание автоматизированной системы сбора данных о педагогической деятельности учителя  для повышения профессионального уровня педагога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85728"/>
            <a:ext cx="8715436" cy="17859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Инновационный проект муниципального бюджетного общеобразовательного учреждения «Средняя общеобразовательная школа №41» муниципального образования города Братска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 работы инновационной площадки на 2021-22 учебный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54162"/>
            <a:ext cx="8786874" cy="530383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Внесение изменений в Локальные акты в соответствии с планом работы над инновационным проектом</a:t>
            </a:r>
          </a:p>
          <a:p>
            <a:r>
              <a:rPr lang="ru-RU" b="1" dirty="0" smtClean="0"/>
              <a:t>Проведение обучающего семинара с педагогами ОО по работе с инструментами </a:t>
            </a:r>
            <a:r>
              <a:rPr lang="en-US" b="1" dirty="0" smtClean="0"/>
              <a:t>GOOGLE</a:t>
            </a:r>
          </a:p>
          <a:p>
            <a:r>
              <a:rPr lang="en-US" b="1" dirty="0" smtClean="0"/>
              <a:t> </a:t>
            </a:r>
            <a:r>
              <a:rPr lang="ru-RU" b="1" dirty="0" smtClean="0"/>
              <a:t>Работа ПТГ по сопровождению педагогов МБОУ «СОШ №41» в соответствии с планом реализации инновационной деятельности</a:t>
            </a:r>
          </a:p>
          <a:p>
            <a:r>
              <a:rPr lang="ru-RU" b="1" dirty="0" smtClean="0"/>
              <a:t>Проведение педагогического совета по теме инновационной площадки</a:t>
            </a:r>
          </a:p>
          <a:p>
            <a:r>
              <a:rPr lang="ru-RU" b="1" dirty="0" smtClean="0"/>
              <a:t>Трансляция опыта работы по инновационной деятельности на муниципальном, региональном уровне</a:t>
            </a:r>
          </a:p>
          <a:p>
            <a:r>
              <a:rPr lang="ru-RU" b="1" dirty="0" smtClean="0"/>
              <a:t>Разработка и создание и первичная апробация цифрового продукта педагогами МБОУ «СОШ №41»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/>
              <a:t>Благодарю за внимание!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714380"/>
          </a:xfrm>
        </p:spPr>
        <p:txBody>
          <a:bodyPr/>
          <a:lstStyle/>
          <a:p>
            <a:pPr algn="ctr"/>
            <a:r>
              <a:rPr lang="ru-RU" dirty="0" smtClean="0"/>
              <a:t>Девиз дня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/>
              <a:t>ДОРОГУ ОСИЛИТ ИДУЩИЙ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Паспорт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310238"/>
              </p:ext>
            </p:extLst>
          </p:nvPr>
        </p:nvGraphicFramePr>
        <p:xfrm>
          <a:off x="304800" y="642919"/>
          <a:ext cx="8686800" cy="60722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43400"/>
                <a:gridCol w="4343400"/>
              </a:tblGrid>
              <a:tr h="11011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Цель инновационного проекта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цифрового продукта для сбора данных о профессиональной деятельности учителя как системы развития и оценки новых профессиональных компетенций </a:t>
                      </a:r>
                      <a:endParaRPr lang="ru-RU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0600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Основная идея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унифицированной автоматической базы по сбору и анализу данных о педагогической деятельности </a:t>
                      </a:r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учителя, которая </a:t>
                      </a:r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способствует непрерывному росту профессионального уровня педагогического работника</a:t>
                      </a:r>
                    </a:p>
                  </a:txBody>
                  <a:tcPr/>
                </a:tc>
              </a:tr>
              <a:tr h="151086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Обоснование значимости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цифровой среды освобождает педагога от большого объема бумажной работы и способствует созданию условий и возможностей в развитии профессиональных педагогических компетенций, в том числе в области цифровых технологий и гибких навыков учителя </a:t>
                      </a:r>
                      <a:endParaRPr lang="ru-RU" sz="1400" u="none" dirty="0"/>
                    </a:p>
                  </a:txBody>
                  <a:tcPr/>
                </a:tc>
              </a:tr>
              <a:tr h="215422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Целевые показатели (критерии эффективности)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Повышение уровня цифровых компетенций педагога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Достижение 100 % охвата педагогов МБОУ «СОШ № 41», использующих в работе цифровой продукт.</a:t>
                      </a:r>
                    </a:p>
                    <a:p>
                      <a:pPr lvl="0" algn="just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Возможность использования цифрового продукта другими образовательными организациями Иркутской области</a:t>
                      </a:r>
                    </a:p>
                    <a:p>
                      <a:pPr algn="just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Снижение объема бумажной  работы в профессиональной деятельности учителя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152548"/>
          </a:xfrm>
        </p:spPr>
        <p:txBody>
          <a:bodyPr/>
          <a:lstStyle/>
          <a:p>
            <a:pPr algn="ctr"/>
            <a:r>
              <a:rPr lang="ru-RU" dirty="0" smtClean="0"/>
              <a:t>Программа реализации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410604" cy="4946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026"/>
                <a:gridCol w="6146578"/>
              </a:tblGrid>
              <a:tr h="4519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Прогнозируемый результат</a:t>
                      </a:r>
                      <a:endParaRPr lang="ru-RU" dirty="0"/>
                    </a:p>
                  </a:txBody>
                  <a:tcPr/>
                </a:tc>
              </a:tr>
              <a:tr h="11515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Проектировочный</a:t>
                      </a:r>
                    </a:p>
                    <a:p>
                      <a:r>
                        <a:rPr lang="ru-RU" sz="1600" dirty="0" smtClean="0"/>
                        <a:t>(январь – май 2021 года)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Анализ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ресурсного обеспечения; разработка программы проекта; выявление и предотвращение возможных рисков и ограничений в работе над проектом цифрового продукта, создание проблемно-творческих групп.</a:t>
                      </a:r>
                      <a:endParaRPr lang="ru-RU" sz="1600" dirty="0"/>
                    </a:p>
                  </a:txBody>
                  <a:tcPr/>
                </a:tc>
              </a:tr>
              <a:tr h="193161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Практический</a:t>
                      </a:r>
                    </a:p>
                    <a:p>
                      <a:r>
                        <a:rPr lang="ru-RU" sz="1600" dirty="0" smtClean="0"/>
                        <a:t>(сентябрь</a:t>
                      </a:r>
                      <a:r>
                        <a:rPr lang="ru-RU" sz="1600" baseline="0" dirty="0" smtClean="0"/>
                        <a:t> 2021 года– июнь 2022 года)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деятельности педагогического коллектива по реализации проекта по всем его направлениям; расширение педагогического партнёрства в рамках реализации проекта с другими образовательными организациями города Братска и Иркутской области; проведение презентаций, конференций, организационных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мероприятий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рамках работы над проектом; </a:t>
                      </a:r>
                    </a:p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наращивание комплекса ресурсов по теме проекта.</a:t>
                      </a:r>
                      <a:endParaRPr lang="ru-RU" sz="1600" dirty="0"/>
                    </a:p>
                  </a:txBody>
                  <a:tcPr/>
                </a:tc>
              </a:tr>
              <a:tr h="141156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Заключительный</a:t>
                      </a:r>
                    </a:p>
                    <a:p>
                      <a:r>
                        <a:rPr lang="ru-RU" sz="1600" dirty="0" smtClean="0"/>
                        <a:t>(сентябрь 2022</a:t>
                      </a:r>
                      <a:r>
                        <a:rPr lang="ru-RU" sz="1600" baseline="0" dirty="0" smtClean="0"/>
                        <a:t> года</a:t>
                      </a:r>
                      <a:r>
                        <a:rPr lang="ru-RU" sz="1600" dirty="0" smtClean="0"/>
                        <a:t>– май 2023 года)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полученных результатов, оценка положительного и отрицательного опыта инновационной деятельности учреждения образования, распространение инновационного опыта в образовательный процесс других учреждений образования города Братска и Иркутской области.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152548"/>
          </a:xfrm>
        </p:spPr>
        <p:txBody>
          <a:bodyPr/>
          <a:lstStyle/>
          <a:p>
            <a:pPr algn="ctr"/>
            <a:r>
              <a:rPr lang="ru-RU" dirty="0" smtClean="0"/>
              <a:t>Целевые показатели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96356" cy="5500702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ru-RU" b="1" dirty="0"/>
              <a:t>доступность цифрового продукта для всех участников образовательного процесса (педагогических работников ОО, руководителей структурных подразделений, администрации ОО, родительского </a:t>
            </a:r>
            <a:r>
              <a:rPr lang="ru-RU" b="1" dirty="0" smtClean="0"/>
              <a:t>сообщества);</a:t>
            </a:r>
            <a:endParaRPr lang="ru-RU" b="1" dirty="0"/>
          </a:p>
          <a:p>
            <a:pPr>
              <a:buFontTx/>
              <a:buChar char="-"/>
            </a:pPr>
            <a:r>
              <a:rPr lang="ru-RU" b="1" dirty="0" smtClean="0"/>
              <a:t>охват </a:t>
            </a:r>
            <a:r>
              <a:rPr lang="ru-RU" b="1" dirty="0" smtClean="0"/>
              <a:t>педагогов ОО по формированию профессиональных компетенций в работе с цифровым продуктом не менее 90% (в идеале – 100</a:t>
            </a:r>
            <a:r>
              <a:rPr lang="ru-RU" b="1" dirty="0" smtClean="0"/>
              <a:t>%);</a:t>
            </a:r>
          </a:p>
          <a:p>
            <a:pPr>
              <a:buFontTx/>
              <a:buChar char="-"/>
            </a:pPr>
            <a:r>
              <a:rPr lang="ru-RU" b="1" dirty="0"/>
              <a:t>развитие </a:t>
            </a:r>
            <a:r>
              <a:rPr lang="en-US" b="1" dirty="0"/>
              <a:t>SOFT SKILLS</a:t>
            </a:r>
            <a:r>
              <a:rPr lang="ru-RU" b="1" dirty="0"/>
              <a:t> педагогических работников ОО (функциональные навыки по сбору, систематизации, обработке и анализу данных</a:t>
            </a:r>
            <a:r>
              <a:rPr lang="ru-RU" b="1" dirty="0" smtClean="0"/>
              <a:t>);</a:t>
            </a:r>
            <a:endParaRPr lang="ru-RU" b="1" dirty="0"/>
          </a:p>
          <a:p>
            <a:pPr>
              <a:buFontTx/>
              <a:buChar char="-"/>
            </a:pPr>
            <a:r>
              <a:rPr lang="ru-RU" b="1" dirty="0"/>
              <a:t>оптимизация бумажного документооборота и перевод его в цифровой формат (снижение нагрузки педагогов по бумажной отчетности учителя);</a:t>
            </a:r>
          </a:p>
          <a:p>
            <a:pPr>
              <a:buFontTx/>
              <a:buChar char="-"/>
            </a:pPr>
            <a:r>
              <a:rPr lang="ru-RU" b="1" dirty="0" smtClean="0"/>
              <a:t>обновление </a:t>
            </a:r>
            <a:r>
              <a:rPr lang="ru-RU" b="1" dirty="0" smtClean="0"/>
              <a:t>материально-технической базы ОО не </a:t>
            </a:r>
            <a:r>
              <a:rPr lang="ru-RU" b="1" dirty="0" smtClean="0"/>
              <a:t>менее, чем на </a:t>
            </a:r>
            <a:r>
              <a:rPr lang="ru-RU" b="1" dirty="0" smtClean="0"/>
              <a:t>25</a:t>
            </a:r>
            <a:r>
              <a:rPr lang="ru-RU" b="1" dirty="0" smtClean="0"/>
              <a:t>%.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pPr algn="ctr"/>
            <a:r>
              <a:rPr lang="ru-RU" dirty="0" smtClean="0"/>
              <a:t>Целевая аудитория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педагоги МБОУ «СОШ №41» и других ОО муниципальных образований Иркутской области;</a:t>
            </a:r>
          </a:p>
          <a:p>
            <a:r>
              <a:rPr lang="ru-RU" b="1" dirty="0" smtClean="0"/>
              <a:t>администрация, руководители структурных подразделений ОО;</a:t>
            </a:r>
          </a:p>
          <a:p>
            <a:r>
              <a:rPr lang="ru-RU" b="1" dirty="0" smtClean="0"/>
              <a:t>родительское сообщество  ОО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152548"/>
          </a:xfrm>
        </p:spPr>
        <p:txBody>
          <a:bodyPr/>
          <a:lstStyle/>
          <a:p>
            <a:pPr algn="ctr"/>
            <a:r>
              <a:rPr lang="ru-RU" dirty="0" smtClean="0"/>
              <a:t>Документы и локальные 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991600" cy="479426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Федеральный проект «Современная школа» в рамках национального проекта «Образование» (2018-2024 г.г.)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hlinkClick r:id="rId3" action="ppaction://hlinkfile"/>
              </a:rPr>
              <a:t>Распоряжение министерства образования Иркутской области № 1165-мр от 30 июня 2021 года «О присвоении статуса региональной инновационной площадки»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b="1" dirty="0" smtClean="0">
                <a:hlinkClick r:id="rId4" action="ppaction://hlinkfile"/>
              </a:rPr>
              <a:t>Приказ МБОУ «СОШ № 41»  №254/1 от 01.07.2021 года          «О создании инновационной площадки на базе МБОУ «СОШ №41 на 2021-2023 г.г.»</a:t>
            </a:r>
            <a:endParaRPr lang="ru-RU" sz="2400" b="1" dirty="0" smtClean="0"/>
          </a:p>
          <a:p>
            <a:r>
              <a:rPr lang="ru-RU" sz="2400" b="1" dirty="0" smtClean="0">
                <a:hlinkClick r:id="rId5" action="ppaction://hlinkfile"/>
              </a:rPr>
              <a:t>Приказ МБОУ «СОШ № 41»  №299/1 от 02.09.2021 года «Об организации проблемно-творческой группы учителей в рамках работы над инновационным проектом»</a:t>
            </a:r>
            <a:endParaRPr lang="ru-RU" sz="2400" b="1" dirty="0" smtClean="0"/>
          </a:p>
          <a:p>
            <a:r>
              <a:rPr lang="ru-RU" sz="2400" b="1" dirty="0" smtClean="0"/>
              <a:t>Положение об инновационной площадке в МБОУ «СОШ №41»</a:t>
            </a:r>
          </a:p>
          <a:p>
            <a:r>
              <a:rPr lang="ru-RU" sz="2400" b="1" dirty="0" smtClean="0">
                <a:hlinkClick r:id="rId6" action="ppaction://hlinkfile"/>
              </a:rPr>
              <a:t>Положение о проблемно-творческой группе учителей МБОУ «СОШ №41»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212"/>
            <a:ext cx="8686800" cy="1152548"/>
          </a:xfrm>
        </p:spPr>
        <p:txBody>
          <a:bodyPr/>
          <a:lstStyle/>
          <a:p>
            <a:pPr algn="ctr"/>
            <a:r>
              <a:rPr lang="ru-RU" dirty="0" smtClean="0"/>
              <a:t>Проектировочный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98" y="1241236"/>
            <a:ext cx="8842082" cy="557214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hlinkClick r:id="rId2"/>
              </a:rPr>
              <a:t>Изучение материалов федерального проекта «Современная школа» в рамках национального проекта «Образование»</a:t>
            </a:r>
            <a:endParaRPr lang="ru-RU" b="1" dirty="0" smtClean="0"/>
          </a:p>
          <a:p>
            <a:pPr algn="just"/>
            <a:r>
              <a:rPr lang="ru-RU" b="1" dirty="0" smtClean="0">
                <a:hlinkClick r:id="rId3" action="ppaction://hlinkfile"/>
              </a:rPr>
              <a:t>Проведение анализа ресурсного обеспечения ОО</a:t>
            </a:r>
            <a:endParaRPr lang="ru-RU" b="1" dirty="0" smtClean="0"/>
          </a:p>
          <a:p>
            <a:pPr algn="just"/>
            <a:r>
              <a:rPr lang="ru-RU" b="1" dirty="0" smtClean="0">
                <a:hlinkClick r:id="rId4" action="ppaction://hlinkfile"/>
              </a:rPr>
              <a:t>Проведение анкетирования среди педагогов ОО по определению запросов и уровня ИКТ компетенций</a:t>
            </a:r>
            <a:r>
              <a:rPr lang="ru-RU" b="1" dirty="0" smtClean="0"/>
              <a:t> </a:t>
            </a:r>
          </a:p>
          <a:p>
            <a:pPr algn="just"/>
            <a:r>
              <a:rPr lang="ru-RU" b="1" dirty="0" smtClean="0">
                <a:hlinkClick r:id="rId5" action="ppaction://hlinkfile"/>
              </a:rPr>
              <a:t>Создание документационного обеспечения инновационной деятельности</a:t>
            </a:r>
            <a:endParaRPr lang="ru-RU" b="1" dirty="0" smtClean="0"/>
          </a:p>
          <a:p>
            <a:pPr algn="just"/>
            <a:r>
              <a:rPr lang="ru-RU" b="1" dirty="0" smtClean="0">
                <a:hlinkClick r:id="rId6" action="ppaction://hlinkfile"/>
              </a:rPr>
              <a:t>Создание проблемно-творческой группы педагогов с распределением функциональных обязанностей в проекте</a:t>
            </a:r>
            <a:endParaRPr lang="ru-RU" b="1" dirty="0" smtClean="0"/>
          </a:p>
          <a:p>
            <a:pPr algn="just"/>
            <a:r>
              <a:rPr lang="ru-RU" b="1" dirty="0" smtClean="0">
                <a:hlinkClick r:id="rId7" action="ppaction://hlinkfile"/>
              </a:rPr>
              <a:t>Выбор цифровой платформы для создания проектного продукта</a:t>
            </a:r>
            <a:endParaRPr lang="ru-RU" b="1" dirty="0" smtClean="0"/>
          </a:p>
          <a:p>
            <a:pPr algn="just"/>
            <a:r>
              <a:rPr lang="ru-RU" b="1" dirty="0" smtClean="0">
                <a:hlinkClick r:id="rId8" action="ppaction://hlinksldjump"/>
              </a:rPr>
              <a:t>Ознакомление педагогов ОО с паспортом проекта</a:t>
            </a:r>
            <a:endParaRPr lang="ru-RU" b="1" dirty="0" smtClean="0"/>
          </a:p>
          <a:p>
            <a:pPr algn="just"/>
            <a:r>
              <a:rPr lang="ru-RU" b="1" dirty="0" smtClean="0">
                <a:hlinkClick r:id="rId9" action="ppaction://hlinkfile"/>
              </a:rPr>
              <a:t>Проведение оценки возможных рисков при работе над созданием цифрового продукта и его апробации</a:t>
            </a:r>
            <a:endParaRPr lang="ru-RU" b="1" dirty="0" smtClean="0"/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Паспорт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642919"/>
          <a:ext cx="8686800" cy="60722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43400"/>
                <a:gridCol w="4343400"/>
              </a:tblGrid>
              <a:tr h="11011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Цель инновационного проекта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цифрового продукта для сбора данных о профессиональной деятельности учителя как системы развития и оценки новых профессиональных компетенций педагогического работника</a:t>
                      </a:r>
                      <a:endParaRPr lang="ru-RU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0600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Основная идея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унифицированной автоматической базы по сбору и анализу данных о педагогической деятельности учителя способствует непрерывному росту профессионального уровня педагогического работника</a:t>
                      </a:r>
                    </a:p>
                  </a:txBody>
                  <a:tcPr/>
                </a:tc>
              </a:tr>
              <a:tr h="151086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Обоснование значимости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цифровой среды освобождает педагога от большого объема бумажной работы и способствует созданию условий и возможностей в развитии профессиональных педагогических компетенций, в том числе в области цифровых технологий и гибких навыков учителя </a:t>
                      </a:r>
                      <a:endParaRPr lang="ru-RU" sz="1400" u="none" dirty="0"/>
                    </a:p>
                  </a:txBody>
                  <a:tcPr/>
                </a:tc>
              </a:tr>
              <a:tr h="215422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Целевые показатели (критерии эффективности)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Повышение уровня цифровых компетенций педагога</a:t>
                      </a:r>
                    </a:p>
                    <a:p>
                      <a:pPr lvl="0" algn="just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Возможность использования цифрового продукта другими образовательными организациями Иркутской области</a:t>
                      </a:r>
                    </a:p>
                    <a:p>
                      <a:pPr lvl="0" algn="just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Достижение 100 % охвата педагогов МБОУ «СОШ № 41», использующих в работе цифровой продукт.</a:t>
                      </a:r>
                    </a:p>
                    <a:p>
                      <a:pPr algn="just"/>
                      <a:r>
                        <a:rPr kumimoji="0" lang="ru-RU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Снижение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объема бумажной  работы в профессиональной деятельности учителя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23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2485C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845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Создание автоматизированной системы сбора данных о педагогической деятельности учителя  для повышения профессионального уровня педагога</vt:lpstr>
      <vt:lpstr>Девиз дня</vt:lpstr>
      <vt:lpstr>Паспорт проекта</vt:lpstr>
      <vt:lpstr>Программа реализации</vt:lpstr>
      <vt:lpstr>Целевые показатели</vt:lpstr>
      <vt:lpstr>Целевая аудитория</vt:lpstr>
      <vt:lpstr>Документы и локальные акты</vt:lpstr>
      <vt:lpstr>Проектировочный этап</vt:lpstr>
      <vt:lpstr>Паспорт проекта</vt:lpstr>
      <vt:lpstr>План работы инновационной площадки на 2021-22 учебный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автоматизированной системы сбора данных о педагогической деятельности учителя  для повышения профессионального уровня педагога</dc:title>
  <dc:creator>user</dc:creator>
  <cp:lastModifiedBy>Пользователь Windows</cp:lastModifiedBy>
  <cp:revision>18</cp:revision>
  <dcterms:created xsi:type="dcterms:W3CDTF">2021-10-06T05:21:56Z</dcterms:created>
  <dcterms:modified xsi:type="dcterms:W3CDTF">2021-10-08T04:34:14Z</dcterms:modified>
</cp:coreProperties>
</file>