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6" r:id="rId4"/>
    <p:sldId id="268" r:id="rId5"/>
    <p:sldId id="262" r:id="rId6"/>
    <p:sldId id="258" r:id="rId7"/>
    <p:sldId id="263" r:id="rId8"/>
    <p:sldId id="259" r:id="rId9"/>
    <p:sldId id="260" r:id="rId10"/>
    <p:sldId id="261" r:id="rId11"/>
    <p:sldId id="269" r:id="rId12"/>
    <p:sldId id="264" r:id="rId13"/>
    <p:sldId id="267" r:id="rId14"/>
    <p:sldId id="2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B8B5E-48F4-4C81-86DB-ECFC20FF825E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B881B-2D9A-451A-B8AE-1A6538DA6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931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B881B-2D9A-451A-B8AE-1A6538DA670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433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d3jf2jipiivcgq.cloudfront.net/723816177500d5cdff35b04.730856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ria-art.ru/0/A/Astaf'ev%20V.%20Zor'kina%20pesnja%20(T.%20Solov'jova)/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889936" y="4005064"/>
            <a:ext cx="2050216" cy="26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71662" y="1124744"/>
            <a:ext cx="471391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Электронный журнал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«Читаем В.П. Астафьева»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AutoShape 10" descr="http://moodle.tomedu.ru/pluginfile.php/29581/course/section/5009/img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9" name="Picture 15" descr="https://s1.showslide.ru/s_slide/45d4/454f0637-1a0b-4600-b55c-d15168446fe6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4" t="44248" r="2941" b="4538"/>
          <a:stretch/>
        </p:blipFill>
        <p:spPr bwMode="auto">
          <a:xfrm>
            <a:off x="34685" y="3933056"/>
            <a:ext cx="3812697" cy="2830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https://thepresentation.ru/img/tmb/3/238892/2ad3545eeaf0ac0b92fa92004b3cbe4e-800x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9" t="10591" r="9329" b="56539"/>
          <a:stretch/>
        </p:blipFill>
        <p:spPr bwMode="auto">
          <a:xfrm>
            <a:off x="5358063" y="2276872"/>
            <a:ext cx="3678433" cy="1655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9" t="56737" r="61556" b="22476"/>
          <a:stretch/>
        </p:blipFill>
        <p:spPr bwMode="auto">
          <a:xfrm>
            <a:off x="6768752" y="44624"/>
            <a:ext cx="2267744" cy="1362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 descr="https://aria-art.ru/0/S/Skrebickij%20G.%20Hitraja%20ptica%20(A.%20Kelejnikov)/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52" y="2276872"/>
            <a:ext cx="3320344" cy="1575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cf3.ppt-online.org/files3/slide/w/W7n8NLdgqzIwtpJF9h35r2QYSeaoGyAmM0bjcf/slide-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3" t="31672" b="30332"/>
          <a:stretch/>
        </p:blipFill>
        <p:spPr bwMode="auto">
          <a:xfrm>
            <a:off x="6222469" y="3933056"/>
            <a:ext cx="2670011" cy="1624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s0.showslide.ru/s_slide/2e30096394660ef9e81234d4b8ab3c93/58f3276b-b957-4569-bc4c-fd60a2eabb22.jpe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6" t="4550" r="1963" b="3631"/>
          <a:stretch/>
        </p:blipFill>
        <p:spPr bwMode="auto">
          <a:xfrm>
            <a:off x="35496" y="44624"/>
            <a:ext cx="1968153" cy="2938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https://fsd.multiurok.ru/html/2020/05/24/s_5ecad2691eb34/img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t="20305" r="13484" b="39357"/>
          <a:stretch/>
        </p:blipFill>
        <p:spPr bwMode="auto">
          <a:xfrm>
            <a:off x="6007578" y="5525440"/>
            <a:ext cx="3136420" cy="1265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fhd.multiurok.ru/0/5/c/05c03faca65a2d75ee0ec2dcab797aa838436d84/img13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8" r="1886" b="55506"/>
          <a:stretch/>
        </p:blipFill>
        <p:spPr bwMode="auto">
          <a:xfrm>
            <a:off x="1971662" y="44624"/>
            <a:ext cx="4832586" cy="1130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lib.sibadi.org/wp-content/uploads/2019/05/ast0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50000" r="33721"/>
          <a:stretch/>
        </p:blipFill>
        <p:spPr bwMode="auto">
          <a:xfrm>
            <a:off x="117578" y="2876178"/>
            <a:ext cx="1934142" cy="1128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cf2.ppt-online.org/files2/slide/3/3aQ5LmXKsTZWqpYf91jvOEhd6oA2rRBiMNePw4cJCb/slide-17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4" t="12201" r="2841" b="43900"/>
          <a:stretch/>
        </p:blipFill>
        <p:spPr bwMode="auto">
          <a:xfrm>
            <a:off x="6948264" y="1303180"/>
            <a:ext cx="1836053" cy="1117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31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allpaper-mania.com/wp-content/uploads/2018/09/High_resolution_wallpaper_background_ID_77700344190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https://i.pinimg.com/originals/bb/c2/24/bbc2244ef0ec89bb9a77a561407162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cf2.ppt-online.org/files2/slide/a/AabYHuz1fr0sWcdOIZpBL8UVFiyXDRSCw2q5j37hE/slide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6" t="4036" b="22851"/>
          <a:stretch/>
        </p:blipFill>
        <p:spPr bwMode="auto">
          <a:xfrm>
            <a:off x="6660232" y="3744711"/>
            <a:ext cx="2401270" cy="3118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3.fotokto.ru/photo/full/429/42993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77" y="16226"/>
            <a:ext cx="6108511" cy="3817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cf2.ppt-online.org/files2/slide/a/AabYHuz1fr0sWcdOIZpBL8UVFiyXDRSCw2q5j37hE/slide-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7" t="2665" b="2795"/>
          <a:stretch/>
        </p:blipFill>
        <p:spPr bwMode="auto">
          <a:xfrm>
            <a:off x="35496" y="44624"/>
            <a:ext cx="2858567" cy="3808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f2.ppt-online.org/files2/slide/a/A4aOH7TSxzndPDLompqwuXhR12iefjMGU5ZCWJ9Ys/slide-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583" y="3717032"/>
            <a:ext cx="4104665" cy="3074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cf3.ppt-online.org/files3/slide/e/Ex74a8Xjyoetn9rCqcNAg03pPQO6MU15VlYRHJ/slide-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5" t="16481" r="3117" b="8803"/>
          <a:stretch/>
        </p:blipFill>
        <p:spPr bwMode="auto">
          <a:xfrm>
            <a:off x="155575" y="3789040"/>
            <a:ext cx="2550272" cy="2957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821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allpaper-mania.com/wp-content/uploads/2018/09/High_resolution_wallpaper_background_ID_77700344190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https://i.pinimg.com/originals/bb/c2/24/bbc2244ef0ec89bb9a77a561407162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13053"/>
            <a:ext cx="9139942" cy="68634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Пословицы к рассказу </a:t>
            </a:r>
            <a:endParaRPr lang="ru-RU" sz="4400" b="1" dirty="0" smtClean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"</a:t>
            </a:r>
            <a:r>
              <a:rPr lang="ru-RU" sz="4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Зорькина</a:t>
            </a:r>
            <a:r>
              <a:rPr lang="ru-RU" sz="4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песня»</a:t>
            </a:r>
          </a:p>
          <a:p>
            <a:pPr algn="ctr"/>
            <a:endParaRPr lang="ru-RU" sz="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если есть на свете рай, то это твой родимый край</a:t>
            </a:r>
            <a:r>
              <a:rPr lang="ru-RU" sz="32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algn="ctr"/>
            <a:endParaRPr lang="ru-RU" sz="8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Родной край - и под елью рай</a:t>
            </a:r>
            <a:r>
              <a:rPr lang="ru-RU" sz="32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algn="ctr"/>
            <a:endParaRPr lang="ru-RU" sz="8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Всюду хорошо, а дома лучше</a:t>
            </a:r>
            <a:r>
              <a:rPr lang="ru-RU" sz="32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algn="ctr"/>
            <a:endParaRPr lang="ru-RU" sz="8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Всякому мила своя сторона</a:t>
            </a:r>
            <a:r>
              <a:rPr lang="ru-RU" sz="32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algn="ctr"/>
            <a:endParaRPr lang="ru-RU" sz="8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Птичка-невеличка всегда </a:t>
            </a:r>
            <a:r>
              <a:rPr lang="ru-RU" sz="32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молодичка</a:t>
            </a:r>
            <a:r>
              <a:rPr lang="ru-RU" sz="32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algn="ctr"/>
            <a:endParaRPr lang="ru-RU" sz="800" b="1" dirty="0" smtClean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Зорька поет, значит, утро идет</a:t>
            </a:r>
            <a:r>
              <a:rPr lang="ru-RU" sz="32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algn="ctr"/>
            <a:endParaRPr lang="ru-RU" sz="8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Кто рано встает, тому Бог подает</a:t>
            </a:r>
            <a:r>
              <a:rPr lang="ru-RU" sz="32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algn="ctr"/>
            <a:endParaRPr lang="ru-RU" sz="8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Ради земляники земле поклонишься не раз.</a:t>
            </a:r>
          </a:p>
        </p:txBody>
      </p:sp>
    </p:spTree>
    <p:extLst>
      <p:ext uri="{BB962C8B-B14F-4D97-AF65-F5344CB8AC3E}">
        <p14:creationId xmlns:p14="http://schemas.microsoft.com/office/powerpoint/2010/main" val="215380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allpaper-mania.com/wp-content/uploads/2018/09/High_resolution_wallpaper_background_ID_77700344190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https://i.pinimg.com/originals/bb/c2/24/bbc2244ef0ec89bb9a77a561407162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aria-art.ru/0/A/Astaf%27ev%20V.%20Zor%27kina%20pesnja%20(T.%20Solov%27jova)/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5" y="50533"/>
            <a:ext cx="3016231" cy="1972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artnow.ru/img/660000/6607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7384"/>
            <a:ext cx="1872208" cy="2134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cf2.ppt-online.org/files2/slide/a/AabYHuz1fr0sWcdOIZpBL8UVFiyXDRSCw2q5j37hE/slide-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10358" r="53556" b="13818"/>
          <a:stretch/>
        </p:blipFill>
        <p:spPr bwMode="auto">
          <a:xfrm>
            <a:off x="241619" y="1988840"/>
            <a:ext cx="2314157" cy="2922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obrazovaka.ru/wp-content/uploads/2015/08/astafev-prezentaciya0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6967" r="3882" b="3193"/>
          <a:stretch/>
        </p:blipFill>
        <p:spPr bwMode="auto">
          <a:xfrm>
            <a:off x="2562164" y="1998806"/>
            <a:ext cx="3882044" cy="2912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https://mbs-mr.ucoz.ru/_nw/5/2600934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t="60609" r="37169" b="6374"/>
          <a:stretch/>
        </p:blipFill>
        <p:spPr bwMode="auto">
          <a:xfrm>
            <a:off x="3305610" y="44624"/>
            <a:ext cx="3786670" cy="1978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15" descr="https://cf3.ppt-online.org/files3/slide/e/Ex74a8Xjyoetn9rCqcNAg03pPQO6MU15VlYRHJ/slide-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3401" r="48752" b="26294"/>
          <a:stretch/>
        </p:blipFill>
        <p:spPr bwMode="auto">
          <a:xfrm>
            <a:off x="6388175" y="2052725"/>
            <a:ext cx="2583017" cy="2805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3" name="Picture 17" descr="https://i.pinimg.com/originals/70/f0/03/70f0032746ba374ed4c81274e9d3e8b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2" y="4869160"/>
            <a:ext cx="2948114" cy="1972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7" name="Picture 21" descr="https://i.pinimg.com/originals/63/77/c9/6377c9211f4567e7afc47f561ba10fe5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71"/>
          <a:stretch/>
        </p:blipFill>
        <p:spPr bwMode="auto">
          <a:xfrm>
            <a:off x="3293867" y="4869160"/>
            <a:ext cx="3294357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1" name="Picture 25" descr="https://mmkids.ru/wp-content/uploads/d/f/1/df1c9780aa5e3b1bb1064448a8d68874.jpe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6" t="22184" r="7881" b="18758"/>
          <a:stretch/>
        </p:blipFill>
        <p:spPr bwMode="auto">
          <a:xfrm>
            <a:off x="6649080" y="4815170"/>
            <a:ext cx="2027376" cy="1998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2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allpaper-mania.com/wp-content/uploads/2018/09/High_resolution_wallpaper_background_ID_77700344190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https://i.pinimg.com/originals/bb/c2/24/bbc2244ef0ec89bb9a77a561407162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https://mbs-mr.ucoz.ru/_nw/5/2600934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214764"/>
            <a:ext cx="9104446" cy="58785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Главная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мысль: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just"/>
            <a:r>
              <a:rPr lang="ru-RU" sz="40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Природа </a:t>
            </a:r>
            <a:r>
              <a:rPr lang="ru-RU" sz="4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привносит в жизнь людей и животных много радости, красоты и умиротворения.</a:t>
            </a:r>
          </a:p>
          <a:p>
            <a:pPr algn="ctr"/>
            <a:endParaRPr lang="ru-RU" sz="1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Чему учит: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just"/>
            <a:r>
              <a:rPr lang="ru-RU" sz="4000" b="1" dirty="0" smtClean="0">
                <a:ln w="1143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Рассказ </a:t>
            </a:r>
            <a:r>
              <a:rPr lang="ru-RU" sz="4000" b="1" dirty="0">
                <a:ln w="1143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Астафьева учит читателей ценить и любить природу. Учит наслаждаться её красотой и величием. Призывает радоваться жизни.</a:t>
            </a:r>
          </a:p>
        </p:txBody>
      </p:sp>
    </p:spTree>
    <p:extLst>
      <p:ext uri="{BB962C8B-B14F-4D97-AF65-F5344CB8AC3E}">
        <p14:creationId xmlns:p14="http://schemas.microsoft.com/office/powerpoint/2010/main" val="331564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allpaper-mania.com/wp-content/uploads/2018/09/High_resolution_wallpaper_background_ID_77700344190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https://i.pinimg.com/originals/bb/c2/24/bbc2244ef0ec89bb9a77a561407162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82" y="-114850"/>
            <a:ext cx="9217024" cy="702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https://mbs-mr.ucoz.ru/_nw/5/2600934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https://cf3.ppt-online.org/files3/slide/e/Ex74a8Xjyoetn9rCqcNAg03pPQO6MU15VlYRHJ/slide-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t="11673" r="46757" b="6846"/>
          <a:stretch/>
        </p:blipFill>
        <p:spPr bwMode="auto">
          <a:xfrm>
            <a:off x="6516216" y="-41025"/>
            <a:ext cx="2613531" cy="3411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1.wp.com/fsd.multiurok.ru/html/2018/03/12/s_5aa5c12f75778/img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t="19304" r="45743" b="24656"/>
          <a:stretch/>
        </p:blipFill>
        <p:spPr bwMode="auto">
          <a:xfrm>
            <a:off x="-36512" y="-171401"/>
            <a:ext cx="3168352" cy="3077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s://shareslide.ru/img/thumbs/32c924618eecfd0ae6cac28edbb84430-800x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1" t="10443" r="-227" b="19414"/>
          <a:stretch/>
        </p:blipFill>
        <p:spPr bwMode="auto">
          <a:xfrm>
            <a:off x="32017" y="2834919"/>
            <a:ext cx="4597651" cy="4008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6"/>
          <p:cNvSpPr txBox="1">
            <a:spLocks noChangeArrowheads="1"/>
          </p:cNvSpPr>
          <p:nvPr/>
        </p:nvSpPr>
        <p:spPr>
          <a:xfrm>
            <a:off x="4595530" y="3370459"/>
            <a:ext cx="4548470" cy="34731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None/>
            </a:pPr>
            <a:r>
              <a:rPr lang="ru-RU" altLang="ru-RU" sz="28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altLang="ru-RU" sz="2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«А  птицы все  так  же  громко  и  многоголосо славили  утро,  солнце, и </a:t>
            </a:r>
            <a:r>
              <a:rPr lang="ru-RU" altLang="ru-RU" sz="2800" b="1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Зорькина</a:t>
            </a:r>
            <a:r>
              <a:rPr lang="ru-RU" altLang="ru-RU" sz="28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песня, песня пробуждающегося дня, вливалась в мое сердце и звучала, звучала, звучала...     Да и по сей день неумолчно звучит». </a:t>
            </a:r>
            <a:endParaRPr lang="ru-RU" altLang="ru-RU" sz="28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53" name="Picture 13" descr="https://semyaivera.ru/wp-content/uploads/2020/11/pisatel-viktor-astafev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/>
          <a:stretch/>
        </p:blipFill>
        <p:spPr bwMode="auto">
          <a:xfrm>
            <a:off x="2987824" y="116632"/>
            <a:ext cx="3588994" cy="2633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98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allpaper-mania.com/wp-content/uploads/2018/09/High_resolution_wallpaper_background_ID_77700344190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https://i.pinimg.com/originals/bb/c2/24/bbc2244ef0ec89bb9a77a561407162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0440"/>
            <a:ext cx="9180512" cy="68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s://fsd.multiurok.ru/html/2020/05/24/s_5ecad2691eb34/img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" t="21501" r="31461" b="60281"/>
          <a:stretch/>
        </p:blipFill>
        <p:spPr bwMode="auto">
          <a:xfrm>
            <a:off x="188372" y="116632"/>
            <a:ext cx="3820563" cy="832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https://fsd.multiurok.ru/html/2020/05/24/s_5ecad2691eb34/img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41386" r="42153" b="38729"/>
          <a:stretch/>
        </p:blipFill>
        <p:spPr bwMode="auto">
          <a:xfrm>
            <a:off x="514296" y="993103"/>
            <a:ext cx="3168713" cy="909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ttps://s1.showslide.ru/s_slide/45d4/454f0637-1a0b-4600-b55c-d15168446fe6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3240" r="1320" b="73338"/>
          <a:stretch/>
        </p:blipFill>
        <p:spPr bwMode="auto">
          <a:xfrm>
            <a:off x="35496" y="5099587"/>
            <a:ext cx="9024936" cy="1641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6" t="29945" r="40616" b="29544"/>
          <a:stretch/>
        </p:blipFill>
        <p:spPr bwMode="auto">
          <a:xfrm>
            <a:off x="4067944" y="10769"/>
            <a:ext cx="5006061" cy="3760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2" name="Picture 24" descr="https://obshe.net/upload/000/u10/40/8b/2e951a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1" b="46924"/>
          <a:stretch/>
        </p:blipFill>
        <p:spPr bwMode="auto">
          <a:xfrm>
            <a:off x="251520" y="1906663"/>
            <a:ext cx="3798553" cy="3250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https://www.topteny.com/wp-content/uploads/2021/02/forest-780x47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172" y="3717032"/>
            <a:ext cx="2390052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://s3.fotokto.ru/photo/full/465/46562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73715"/>
            <a:ext cx="2230793" cy="1483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120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allpaper-mania.com/wp-content/uploads/2018/09/High_resolution_wallpaper_background_ID_77700344190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https://i.pinimg.com/originals/bb/c2/24/bbc2244ef0ec89bb9a77a561407162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0440"/>
            <a:ext cx="9180512" cy="68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575" y="332656"/>
            <a:ext cx="8880921" cy="59400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8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Главные </a:t>
            </a:r>
            <a:r>
              <a:rPr lang="ru-RU" sz="38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герои:</a:t>
            </a:r>
            <a:endParaRPr lang="ru-RU" sz="38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just"/>
            <a:r>
              <a:rPr lang="ru-RU" sz="3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Зорька – птица. </a:t>
            </a:r>
            <a:r>
              <a:rPr lang="ru-RU" sz="3800" b="1" dirty="0">
                <a:ln w="1143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Имеет красивый и звучный голос. Своим пением встречает утро и оповещает других птиц об этом.</a:t>
            </a:r>
          </a:p>
          <a:p>
            <a:pPr algn="just"/>
            <a:r>
              <a:rPr lang="ru-RU" sz="3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Внук</a:t>
            </a:r>
            <a:r>
              <a:rPr lang="ru-RU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800" b="1" dirty="0">
                <a:ln w="1143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 мальчик, главный персонаж произведения. Непоседливый и любопытный. Рассказчик.</a:t>
            </a:r>
          </a:p>
          <a:p>
            <a:pPr algn="just"/>
            <a:r>
              <a:rPr lang="ru-RU" sz="3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Бабушка </a:t>
            </a:r>
            <a:r>
              <a:rPr lang="ru-RU" sz="3800" b="1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 женщина немолодых лет. Умная и заботливая. Любит своего внука.</a:t>
            </a:r>
          </a:p>
        </p:txBody>
      </p:sp>
    </p:spTree>
    <p:extLst>
      <p:ext uri="{BB962C8B-B14F-4D97-AF65-F5344CB8AC3E}">
        <p14:creationId xmlns:p14="http://schemas.microsoft.com/office/powerpoint/2010/main" val="19396848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allpaper-mania.com/wp-content/uploads/2018/09/High_resolution_wallpaper_background_ID_77700344190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https://i.pinimg.com/originals/bb/c2/24/bbc2244ef0ec89bb9a77a561407162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0440"/>
            <a:ext cx="9180512" cy="68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575" y="188640"/>
            <a:ext cx="8880921" cy="65864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Бабушка </a:t>
            </a:r>
            <a:r>
              <a:rPr lang="ru-RU" sz="32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повела мальчика на увал за земляникой, когда все еще спали.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Туман </a:t>
            </a:r>
            <a:r>
              <a:rPr lang="ru-RU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стоял над деревней, и в этом тумане слышно было как шумит на перекатах Малая речка.</a:t>
            </a:r>
          </a:p>
          <a:p>
            <a:pPr algn="ctr"/>
            <a:r>
              <a:rPr lang="ru-RU" sz="32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Туман </a:t>
            </a:r>
            <a:r>
              <a:rPr lang="ru-RU" sz="32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опускался, а в деревне проснулся пастух и побрели по улицам коровы.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4. Мальчик </a:t>
            </a:r>
            <a:r>
              <a:rPr lang="ru-RU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услышал пение птички и бабушка сказала, что это поет зорька.</a:t>
            </a:r>
          </a:p>
          <a:p>
            <a:pPr algn="ctr"/>
            <a:r>
              <a:rPr lang="ru-RU" sz="32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5. Послышалось </a:t>
            </a:r>
            <a:r>
              <a:rPr lang="ru-RU" sz="3200" b="1" dirty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пение других птиц, но зорька пела громче и звонче всех.</a:t>
            </a:r>
          </a:p>
          <a:p>
            <a:pPr algn="ctr"/>
            <a:r>
              <a:rPr lang="ru-RU" sz="32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6. И </a:t>
            </a:r>
            <a:r>
              <a:rPr lang="ru-RU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мальчик радовался утру и собирал спелую землянику</a:t>
            </a:r>
            <a:r>
              <a:rPr lang="ru-RU" sz="3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sz="3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622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allpaper-mania.com/wp-content/uploads/2018/09/High_resolution_wallpaper_background_ID_77700344190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https://i.pinimg.com/originals/bb/c2/24/bbc2244ef0ec89bb9a77a561407162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content.foto.my.mail.ru/mail/nata06111967/950/i-28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82" y="81295"/>
            <a:ext cx="2353042" cy="3275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f2.ppt-online.org/files2/slide/a/AabYHuz1fr0sWcdOIZpBL8UVFiyXDRSCw2q5j37hE/slide-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" t="8080" r="53717" b="10783"/>
          <a:stretch/>
        </p:blipFill>
        <p:spPr bwMode="auto">
          <a:xfrm>
            <a:off x="3059832" y="116632"/>
            <a:ext cx="2520280" cy="3410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cf2.ppt-online.org/files2/slide/a/AabYHuz1fr0sWcdOIZpBL8UVFiyXDRSCw2q5j37hE/slide-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3099" r="54300" b="5185"/>
          <a:stretch/>
        </p:blipFill>
        <p:spPr bwMode="auto">
          <a:xfrm>
            <a:off x="485430" y="3284984"/>
            <a:ext cx="2286370" cy="3578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cf2.ppt-online.org/files2/slide/a/AabYHuz1fr0sWcdOIZpBL8UVFiyXDRSCw2q5j37hE/slide-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0" b="10305"/>
          <a:stretch/>
        </p:blipFill>
        <p:spPr bwMode="auto">
          <a:xfrm>
            <a:off x="5656571" y="116632"/>
            <a:ext cx="3019885" cy="3778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cf2.ppt-online.org/files2/slide/a/AabYHuz1fr0sWcdOIZpBL8UVFiyXDRSCw2q5j37hE/slide-1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4" t="14367" b="9709"/>
          <a:stretch/>
        </p:blipFill>
        <p:spPr bwMode="auto">
          <a:xfrm>
            <a:off x="2918742" y="3541403"/>
            <a:ext cx="2370411" cy="3199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cf2.ppt-online.org/files2/slide/a/AabYHuz1fr0sWcdOIZpBL8UVFiyXDRSCw2q5j37hE/slide-1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14367" r="43462" b="28951"/>
          <a:stretch/>
        </p:blipFill>
        <p:spPr bwMode="auto">
          <a:xfrm>
            <a:off x="5364089" y="3875471"/>
            <a:ext cx="3409364" cy="2793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6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allpaper-mania.com/wp-content/uploads/2018/09/High_resolution_wallpaper_background_ID_77700344190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https://i.pinimg.com/originals/bb/c2/24/bbc2244ef0ec89bb9a77a561407162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cdn.azbooka.ru/bs/w1100/3520d8a9-8a21-405a-874a-8280dfeb76c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6137" r="55382" b="5363"/>
          <a:stretch/>
        </p:blipFill>
        <p:spPr bwMode="auto">
          <a:xfrm>
            <a:off x="251520" y="130329"/>
            <a:ext cx="3340729" cy="4372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cdn.azbooka.ru/bs/w1100/3520d8a9-8a21-405a-874a-8280dfeb76c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3" t="47955" r="5415" b="10228"/>
          <a:stretch/>
        </p:blipFill>
        <p:spPr bwMode="auto">
          <a:xfrm>
            <a:off x="3779912" y="135254"/>
            <a:ext cx="5063952" cy="3142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f3.ppt-online.org/files3/slide/e/Ex74a8Xjyoetn9rCqcNAg03pPQO6MU15VlYRHJ/slide-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3" t="5931" r="10634" b="71561"/>
          <a:stretch/>
        </p:blipFill>
        <p:spPr bwMode="auto">
          <a:xfrm>
            <a:off x="3592249" y="3353411"/>
            <a:ext cx="2528633" cy="1227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cf3.ppt-online.org/files3/slide/e/Ex74a8Xjyoetn9rCqcNAg03pPQO6MU15VlYRHJ/slide-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6" t="33086" r="2888" b="25633"/>
          <a:stretch/>
        </p:blipFill>
        <p:spPr bwMode="auto">
          <a:xfrm>
            <a:off x="6170431" y="3284984"/>
            <a:ext cx="2722049" cy="1959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cf3.ppt-online.org/files3/slide/e/Ex74a8Xjyoetn9rCqcNAg03pPQO6MU15VlYRHJ/slide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9" t="4187" b="53839"/>
          <a:stretch/>
        </p:blipFill>
        <p:spPr bwMode="auto">
          <a:xfrm>
            <a:off x="179512" y="4528949"/>
            <a:ext cx="3308824" cy="22048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cf3.ppt-online.org/files3/slide/e/Ex74a8Xjyoetn9rCqcNAg03pPQO6MU15VlYRHJ/slide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9" t="43212" b="13349"/>
          <a:stretch/>
        </p:blipFill>
        <p:spPr bwMode="auto">
          <a:xfrm>
            <a:off x="3473099" y="4653136"/>
            <a:ext cx="2714902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tarologiay.ru/wp-content/uploads/2020/10c/kkaieku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639" y="5183685"/>
            <a:ext cx="2183632" cy="1636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46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allpaper-mania.com/wp-content/uploads/2018/09/High_resolution_wallpaper_background_ID_77700344190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https://i.pinimg.com/originals/bb/c2/24/bbc2244ef0ec89bb9a77a561407162b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cf3.ppt-online.org/files3/slide/e/Ex74a8Xjyoetn9rCqcNAg03pPQO6MU15VlYRHJ/slide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234" r="5290" b="7731"/>
          <a:stretch/>
        </p:blipFill>
        <p:spPr bwMode="auto">
          <a:xfrm>
            <a:off x="227583" y="798782"/>
            <a:ext cx="4416425" cy="5835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-27384"/>
            <a:ext cx="56541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Словарь трудных слов</a:t>
            </a:r>
            <a:endParaRPr lang="ru-RU" sz="4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2" descr="https://img.labirint.ru/rcimg/6fa8335fb6ddd56b031d8731dffd5750/1920x1080/comments_pic/1817/origin_5_42cd8faef6983791b91685bca92525f0.jpg?152485088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03"/>
          <a:stretch/>
        </p:blipFill>
        <p:spPr bwMode="auto">
          <a:xfrm>
            <a:off x="4641979" y="836712"/>
            <a:ext cx="4322509" cy="5791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2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allpaper-mania.com/wp-content/uploads/2018/09/High_resolution_wallpaper_background_ID_77700344190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https://i.pinimg.com/originals/bb/c2/24/bbc2244ef0ec89bb9a77a561407162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ontent.foto.my.mail.ru/mail/nata06111967/950/i-28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55217"/>
            <a:ext cx="3264297" cy="4088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.mycdn.me/videoPreview?id=572953070199&amp;type=38&amp;idx=8&amp;tkn=gMl85_mSXWyF7W3GOUniB4IhsMY&amp;fn=external_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3" y="188640"/>
            <a:ext cx="4481736" cy="252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19.userapi.com/impg/NX2lKjie6sUpaj1rJsxDPMA8IY8GAPKIdfKZbg/xo7fnhkwnm4.jpg?size=604x453&amp;quality=96&amp;sign=a4ff33046dda187b8f69b333a24755a8&amp;c_uniq_tag=nmMPrhdZYarSADXWO0FnPnPiq_txMZ_clDboZndaqog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0" t="25076" r="2579"/>
          <a:stretch/>
        </p:blipFill>
        <p:spPr bwMode="auto">
          <a:xfrm>
            <a:off x="21360" y="2852352"/>
            <a:ext cx="4334616" cy="3889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sun9-19.userapi.com/impg/NX2lKjie6sUpaj1rJsxDPMA8IY8GAPKIdfKZbg/xo7fnhkwnm4.jpg?size=604x453&amp;quality=96&amp;sign=a4ff33046dda187b8f69b333a24755a8&amp;c_uniq_tag=nmMPrhdZYarSADXWO0FnPnPiq_txMZ_clDboZndaqog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27683" r="68268" b="26445"/>
          <a:stretch/>
        </p:blipFill>
        <p:spPr bwMode="auto">
          <a:xfrm>
            <a:off x="4572000" y="116632"/>
            <a:ext cx="1944216" cy="2570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https://theslide.ru/img/thumbs/db939e7706bbb4ce3d69079555456b8d-800x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3" t="20547" r="44178" b="41751"/>
          <a:stretch/>
        </p:blipFill>
        <p:spPr bwMode="auto">
          <a:xfrm>
            <a:off x="6444208" y="188640"/>
            <a:ext cx="1492382" cy="2466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 descr="https://avatars.mds.yandex.net/get-mpic/3939831/img_id8450299671702768691.jpeg/ori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3" t="2560" b="23991"/>
          <a:stretch/>
        </p:blipFill>
        <p:spPr bwMode="auto">
          <a:xfrm>
            <a:off x="7501909" y="2655217"/>
            <a:ext cx="1750611" cy="4088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http://fsd.kopilkaurokov.ru/uploads/user_file_54362ed789539/img_user_file_54362ed789539_2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16828" r="46558" b="7714"/>
          <a:stretch/>
        </p:blipFill>
        <p:spPr bwMode="auto">
          <a:xfrm>
            <a:off x="7812360" y="160338"/>
            <a:ext cx="1349672" cy="2549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399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wallpaper-mania.com/wp-content/uploads/2018/09/High_resolution_wallpaper_background_ID_77700344190-1024x57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 descr="https://i.pinimg.com/originals/bb/c2/24/bbc2244ef0ec89bb9a77a561407162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62.userapi.com/P3gk9jxfxOPYBlxkhFlPJtc9cDhXB7ea1kmhAQ/lNG6hIQZNO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" b="2293"/>
          <a:stretch/>
        </p:blipFill>
        <p:spPr bwMode="auto">
          <a:xfrm>
            <a:off x="85320" y="4077072"/>
            <a:ext cx="3842792" cy="2739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sd.multiurok.ru/html/2020/05/24/s_5ecad2691eb34/img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" r="20264" b="78715"/>
          <a:stretch/>
        </p:blipFill>
        <p:spPr bwMode="auto">
          <a:xfrm>
            <a:off x="395536" y="44624"/>
            <a:ext cx="5872257" cy="1039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fsd.multiurok.ru/html/2020/05/24/s_5ecad2691eb34/img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8" t="28357" r="3834" b="15750"/>
          <a:stretch/>
        </p:blipFill>
        <p:spPr bwMode="auto">
          <a:xfrm>
            <a:off x="395536" y="989840"/>
            <a:ext cx="3246923" cy="3087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cf2.ppt-online.org/files2/slide/a/AabYHuz1fr0sWcdOIZpBL8UVFiyXDRSCw2q5j37hE/slide-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9" b="11250"/>
          <a:stretch/>
        </p:blipFill>
        <p:spPr bwMode="auto">
          <a:xfrm>
            <a:off x="3923928" y="3546417"/>
            <a:ext cx="2664296" cy="3309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cf2.ppt-online.org/files2/slide/a/AabYHuz1fr0sWcdOIZpBL8UVFiyXDRSCw2q5j37hE/slide-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0" t="3848" b="11339"/>
          <a:stretch/>
        </p:blipFill>
        <p:spPr bwMode="auto">
          <a:xfrm>
            <a:off x="6429048" y="329776"/>
            <a:ext cx="2679456" cy="3603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6" descr="https://cdn1.ozone.ru/s3/multimedia-7/616646271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055" y="4005064"/>
            <a:ext cx="2512441" cy="2512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5" name="Picture 19" descr="https://oir.mobi/uploads/posts/2019-12/1576029956_22-2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25"/>
          <a:stretch/>
        </p:blipFill>
        <p:spPr bwMode="auto">
          <a:xfrm>
            <a:off x="3635896" y="1155698"/>
            <a:ext cx="2761378" cy="2345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5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307</Words>
  <Application>Microsoft Office PowerPoint</Application>
  <PresentationFormat>Экран (4:3)</PresentationFormat>
  <Paragraphs>38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Сергей</cp:lastModifiedBy>
  <cp:revision>65</cp:revision>
  <dcterms:created xsi:type="dcterms:W3CDTF">2024-02-06T11:36:26Z</dcterms:created>
  <dcterms:modified xsi:type="dcterms:W3CDTF">2024-02-06T15:15:18Z</dcterms:modified>
</cp:coreProperties>
</file>