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f/f3/%D0%9E%D0%B2%D1%81%D1%8F%D0%BD%D0%BA%D0%B0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box.ru/resize/1400x1050/wallpapers/main/201331/cveta-fioletovyj-goluboj-9588a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588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8561" y="7937"/>
            <a:ext cx="47139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Электронный журнал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«Читаем В.П. Астафьева»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s://s1.showslide.ru/s_slide/2008/926608eb-e0f5-4146-b3a6-003a4ebd105e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/>
          <a:stretch/>
        </p:blipFill>
        <p:spPr bwMode="auto">
          <a:xfrm>
            <a:off x="107504" y="1208657"/>
            <a:ext cx="2912585" cy="279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ohvcbr.ru/wp-content/uploads/2021/01/5-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3850"/>
            <a:ext cx="2520280" cy="278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1.showslide.ru/s_slide/2008/926608eb-e0f5-4146-b3a6-003a4ebd105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6873" r="78418" b="37786"/>
          <a:stretch/>
        </p:blipFill>
        <p:spPr bwMode="auto">
          <a:xfrm>
            <a:off x="7569126" y="1217061"/>
            <a:ext cx="1467370" cy="278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2" t="25297" r="36023" b="33650"/>
          <a:stretch/>
        </p:blipFill>
        <p:spPr bwMode="auto">
          <a:xfrm>
            <a:off x="158417" y="4149080"/>
            <a:ext cx="1677279" cy="25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t="38264" r="9312" b="12686"/>
          <a:stretch/>
        </p:blipFill>
        <p:spPr bwMode="auto">
          <a:xfrm>
            <a:off x="1964287" y="4126737"/>
            <a:ext cx="2479121" cy="254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https://sun9-64.userapi.com/impg/HObFkm8PIJBM7novNlJ8g1R0hrPvPStQc7YeUg/Kj-N4a6EFNo.jpg?size=604x453&amp;quality=95&amp;sign=dff790dbd91551dd3ef56b7433dd4434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20658" r="57230"/>
          <a:stretch/>
        </p:blipFill>
        <p:spPr bwMode="auto">
          <a:xfrm>
            <a:off x="5724128" y="1196752"/>
            <a:ext cx="1779379" cy="27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myslide.ru/documents_4/f875bf1e9bc591cf6cc0810f1aa76ffb/img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7858" r="50000" b="24321"/>
          <a:stretch/>
        </p:blipFill>
        <p:spPr bwMode="auto">
          <a:xfrm>
            <a:off x="4538454" y="4149080"/>
            <a:ext cx="2337802" cy="24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https://img.biblioclub.ru/sm_cover/50ffc50709e7082d108701dba1196dcahuiaoo8sxw/50ffc50709e7082d108701dba1196dcahuiaoo8sx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5" name="Picture 21" descr="https://fsd.kopilkaurokov.ru/up/html/2020/03/15/k_5e6e5ba2e93c2/img_user_file_5e6e5ba5ab2f6_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0" t="77805" r="4686" b="7229"/>
          <a:stretch/>
        </p:blipFill>
        <p:spPr bwMode="auto">
          <a:xfrm>
            <a:off x="251520" y="404664"/>
            <a:ext cx="3888432" cy="6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https://cf2.ppt-online.org/files2/slide/n/n4QSBG7l0Mte5zmZC6uqkFDKOENTswPdc2pbLA/slide-9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21963" r="50000" b="11305"/>
          <a:stretch/>
        </p:blipFill>
        <p:spPr bwMode="auto">
          <a:xfrm>
            <a:off x="6948264" y="4153339"/>
            <a:ext cx="2111769" cy="25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ytarovesamolepky.eu/galtextura/photos/photo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928225"/>
            <a:ext cx="9108504" cy="50210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>
              <a:lnSpc>
                <a:spcPct val="15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	В последней встрече с внуком сколько лет было бабушке?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(86 лет)</a:t>
            </a:r>
          </a:p>
          <a:p>
            <a:pPr lvl="0" algn="just">
              <a:lnSpc>
                <a:spcPct val="15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	</a:t>
            </a:r>
            <a:r>
              <a:rPr lang="ru-RU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Астафьев говорит, надо было сделать, чтобы поехать хоронить бабушку?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(Надо было бросить работу, продать последние штаны, сапоги и поспешить на похороны)</a:t>
            </a:r>
          </a:p>
          <a:p>
            <a:pPr lvl="0" algn="just">
              <a:lnSpc>
                <a:spcPct val="15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	Куда бабушка ездила на молебен? (в Минусинск, Красноярск, в Киево-Печерскую лавру)</a:t>
            </a:r>
          </a:p>
          <a:p>
            <a:pPr lvl="0" algn="just">
              <a:lnSpc>
                <a:spcPct val="15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	</a:t>
            </a:r>
            <a:r>
              <a:rPr lang="ru-RU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заканчивается рассказ? </a:t>
            </a:r>
            <a:r>
              <a:rPr lang="ru-R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(Бабушка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 простила, но ее нет и никогда не будет)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0438" y="169476"/>
            <a:ext cx="72631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по рассказу  «Последний </a:t>
            </a: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оклон»</a:t>
            </a:r>
            <a:endParaRPr lang="ru-RU" sz="2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67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ytarovesamolepky.eu/galtextura/photos/photo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usschooljordan.ru/wp-content/uploads/8/6/c/86c72f3516864bbc0e40e8a7d9d826c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8134" r="6453" b="10757"/>
          <a:stretch/>
        </p:blipFill>
        <p:spPr bwMode="auto">
          <a:xfrm>
            <a:off x="129106" y="116632"/>
            <a:ext cx="4586910" cy="31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f2.ppt-online.org/files2/slide/b/bLDjknFG2H6dhcu48KMEUq1JrAwp5Y0TBZvytIQzO/slide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5751" r="3574" b="50000"/>
          <a:stretch/>
        </p:blipFill>
        <p:spPr bwMode="auto">
          <a:xfrm>
            <a:off x="139970" y="3356992"/>
            <a:ext cx="886405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f2.ppt-online.org/files2/slide/b/bLDjknFG2H6dhcu48KMEUq1JrAwp5Y0TBZvytIQzO/slide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t="55589" r="22393" b="8099"/>
          <a:stretch/>
        </p:blipFill>
        <p:spPr bwMode="auto">
          <a:xfrm>
            <a:off x="4796244" y="1052736"/>
            <a:ext cx="420778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myshared.ru/4/227490/slide_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6" t="26217" r="3405" b="65545"/>
          <a:stretch/>
        </p:blipFill>
        <p:spPr bwMode="auto">
          <a:xfrm>
            <a:off x="5076056" y="116632"/>
            <a:ext cx="350623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ytarovesamolepky.eu/galtextura/photos/photo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ages.myshared.ru/4/227490/slide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7" t="36574" r="9072" b="29050"/>
          <a:stretch/>
        </p:blipFill>
        <p:spPr bwMode="auto">
          <a:xfrm>
            <a:off x="49045" y="44624"/>
            <a:ext cx="53969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myshared.ru/17/1035790/slide_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40376" r="44207" b="7822"/>
          <a:stretch/>
        </p:blipFill>
        <p:spPr bwMode="auto">
          <a:xfrm>
            <a:off x="3094281" y="2910897"/>
            <a:ext cx="4543245" cy="36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olny-shkaf.utopia14.org/albums/zz11/bukvoed/20821/123062/img0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"/>
          <a:stretch/>
        </p:blipFill>
        <p:spPr bwMode="auto">
          <a:xfrm>
            <a:off x="107504" y="2844168"/>
            <a:ext cx="2901185" cy="39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nauka.club/wp-content/auploads/898449/fullsiz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89" y="72818"/>
            <a:ext cx="3610812" cy="27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37526" y="2995205"/>
            <a:ext cx="143446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Часто горечь утраты мы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ts val="24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познаем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позже, но уже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ts val="24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ничего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можем вернуть.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5486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ytarovesamolepky.eu/galtextura/photos/photo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%D0%9A%D0%B0%D1%80%D1%82%D0%B0_%D0%BF%D0%BE%D1%81%D0%BB%D0%B5%D0%B4%D0%BD%D0%B8%D0%B9_%D0%BF%D0%BE%D0%BA%D0%BB%D0%BE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0"/>
            <a:ext cx="910801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48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ytarovesamolepky.eu/galtextura/photos/photo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299" y="55165"/>
            <a:ext cx="6628933" cy="31578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ru-RU" alt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Виктор </a:t>
            </a:r>
            <a:r>
              <a:rPr lang="ru-RU" alt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Потылицын</a:t>
            </a:r>
            <a:r>
              <a:rPr lang="ru-RU" alt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- главный герой </a:t>
            </a:r>
            <a:r>
              <a:rPr lang="ru-RU" alt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повести.Когда</a:t>
            </a:r>
            <a:r>
              <a:rPr lang="ru-RU" alt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Вите исполнилось семь лет, у него трагически погибает мама. С этого времени он живёт у своего деда Ильи </a:t>
            </a:r>
            <a:r>
              <a:rPr lang="ru-RU" alt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Евграфовича</a:t>
            </a:r>
            <a:r>
              <a:rPr lang="ru-RU" alt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бабушки Катерины Петровны в деревне Овсянка. Витя, добрый , отзывчивый и доверчивый мальчик. Совершая какие-либо проступки, мучается , переживает их. Старается исправить себя, стать лучше, но это не всегда у него получается. Дедушка и бабушка привили ему любовь к </a:t>
            </a:r>
            <a:r>
              <a:rPr lang="ru-RU" altLang="ru-RU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труду.Витя</a:t>
            </a:r>
            <a:r>
              <a:rPr lang="ru-RU" alt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любопытен: его интересует природа, окружающие люди. </a:t>
            </a:r>
            <a:endParaRPr lang="ru-RU" altLang="ru-RU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https://blogger.googleusercontent.com/img/a/AVvXsEjONTT5RfnGnKqmfB22sT0ytPgShFprE1qkBemgfjlXEK-NZ2tbFjFERJAAKtTmmdKRNWerYjLU8wWS7dlaKGqXzA0YO2CmW1QgrZRxGMfhdGkjNJSAkxfLavYRqfM8TrLOxnOvezZmizGhc3kuxe_6tdGGsjGDrb7iGQtPj_-7n1Lb9rrdYXWUgU6G=w282-h3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205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971600" y="3429000"/>
            <a:ext cx="6624736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же помнит автор о том времени?</a:t>
            </a:r>
            <a:endParaRPr lang="ru-RU" alt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79705" y="3933056"/>
            <a:ext cx="8856791" cy="223227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Мы видим, как автор восхваляет в рассказе бабушку мальчика. Она трудолюбивая, оптимистка, неустанно работает, дабы обеспечить пропитанием себя и внука даже в самые голодные годы. Всю работу бабушка делает с любовью и энтузиазмом, что мы видим не обычные будничные дела, а самый настоящий праздник жизни.</a:t>
            </a:r>
            <a:br>
              <a:rPr lang="ru-RU" alt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alt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alt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alt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7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ytarovesamolepky.eu/galtextura/photos/photo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8313" y="44624"/>
            <a:ext cx="8229600" cy="2016224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Главная мысль произведения в том, что нравственные корни идут из детства, из окружения, из красоты местности, где живет главный герой.</a:t>
            </a:r>
            <a:br>
              <a:rPr lang="ru-RU" altLang="ru-RU" sz="28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altLang="ru-RU" sz="28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21587"/>
            <a:ext cx="3960440" cy="48197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altLang="ru-RU" sz="2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забывает Астафьев и о красоте русской природы. Величественная река Енисей, прекрасные цветы, ягоды, деревья. Возле реки происходят вся жизнь деревеньки, каждый житель благодарит батюшку-Енисея за его вкуснейшую водицу. Самое трагичное, что именно в этой величественной реке и погибла мама писателя. Об этом мы узнает со страниц повести.</a:t>
            </a:r>
          </a:p>
        </p:txBody>
      </p:sp>
      <p:pic>
        <p:nvPicPr>
          <p:cNvPr id="10" name="Picture 4" descr="Файл:Овсянка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932658" cy="369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553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ytarovesamolepky.eu/galtextura/photos/photo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79" y="116632"/>
            <a:ext cx="45720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Рассказ «Последний поклон»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Рассказчик </a:t>
            </a:r>
            <a:r>
              <a:rPr lang="ru-RU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возвращается с войны. Его бабушка стара. Ей 86 лет. Но она ещё ждёт внука. Говорит ему, что скоро отправится в иной мир. Рассказчик уезжает, но так и не успел приехать. Бабушка умерла без него, за что себя повествователь этой истории не мог простить. Действительно, память никогда не отпускает.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1679" y="116632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мысль:</a:t>
            </a:r>
            <a:endParaRPr lang="ru-RU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Родители и те люди, которые воспитали, дороже всякой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79" y="2852936"/>
            <a:ext cx="4572000" cy="20313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Чему учит</a:t>
            </a:r>
          </a:p>
          <a:p>
            <a:pPr algn="just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Нужно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всегда навещать своих родных, ведь иногда может быть слишком поздно. Муки совести страшны, они не отпустят человека, допустившего определенную ошибку.</a:t>
            </a:r>
          </a:p>
          <a:p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3" descr="http://archive.perm.ru/upload/iblock/9e6/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11970"/>
            <a:ext cx="4246437" cy="33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Мнение писателя В. Курбатова по отношению к образу Екатерины Петровны: «Главная героиня «Поклона» - Витькина бабушка Екатерина Петровна именно поэтому и станет нашей общей русской бабушкой, что соберет в себе, в редкой живой полноте всё, что ещё ост…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8" t="24941" r="1488" b="4564"/>
          <a:stretch/>
        </p:blipFill>
        <p:spPr bwMode="auto">
          <a:xfrm>
            <a:off x="6516216" y="4561495"/>
            <a:ext cx="2498576" cy="22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s://imgprx.livejournal.net/2fbaa2017854559cfcf31f922ca561daab59a84d/8hXjU1wcFKG-Lw6MD-MfSNq7pJ3GJ6XmYM2bi7V4xnhaqgPc8uAHzjrq-sBvJJCZ6LgeYaUia_6ABP_3XKvyatGT9DpajkKtyEYgkGuIaZkflyX85_DVpmxE4xCXo0SiukMdemWobd69YLbRolAB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808312" cy="20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s://imgprx.livejournal.net/f8a9620168c63990ea6324fe623cf6dc722d484f/8hXjU1wcFKG-Lw6MD-MfSDbYH4WOMH1OigsLajZ0jJs1gNTm7vlvKyLP0kCAYxNM2O62-SJOd9YMH2fQRyZgoVuyb1u3kfCWH6fSaeX030RLwyElByZWanwbX6q-dEAzDP2fDmWqAKHULCGDgEBo7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ytarovesamolepky.eu/galtextura/photos/photo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624"/>
            <a:ext cx="9108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В.П. Астафьев: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«Пытаюсь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поведать о бабушке людям, чтоб в своих бабушках и дедушках, в близких и любимых людях отыскали они её…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https://imgprx.livejournal.net/df2e6be438b0c74a8cafcb3995250e31385e56b7/8hXjU1wcFKG-Lw6MD-MfSLL2IPG5BpdoRd94VyUYUK0kJefyChu8I7isNiBOJZh_cEBjYoYarRTBiC3d7CMvd1GnQx2iZXPItnkjSsaK5VFWBvqtrGMR0uaQUeo_JL-7Zd9vWjL5inq2ZXldJNrh9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44824"/>
            <a:ext cx="4127980" cy="27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prx.livejournal.net/d74e55bf3f78b78af72d88ce8aca6d37b68199d2/8hXjU1wcFKG-Lw6MD-MfSLL2IPG5BpdoRd94VyUYUK0kJefyChu8I7isNiBOJZh_zsiSAFsM-6HUHMyNNYkP3uN5Z_ZTLGZBJDRyVZWiHsuPuHOEsUTPpTJvZas4G94RTL9jj7xiSQIUmC0Amkl9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0506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4725144"/>
            <a:ext cx="885698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Бабушка, бабушка! Виноватый перед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тобою, я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пытаюсь воскресить тебя в памяти,</a:t>
            </a:r>
          </a:p>
          <a:p>
            <a:pPr algn="ctr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рассказать о тебе людям. Согревает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 надежда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что люди, которым я рассказал</a:t>
            </a:r>
          </a:p>
          <a:p>
            <a:pPr algn="ctr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тебе, в своих бабушках и дедушках,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своих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близких и любимых людях</a:t>
            </a:r>
          </a:p>
          <a:p>
            <a:pPr algn="ctr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отыщут тебя, и будет твоя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жизнь беспредельна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вечна...</a:t>
            </a:r>
          </a:p>
        </p:txBody>
      </p:sp>
    </p:spTree>
    <p:extLst>
      <p:ext uri="{BB962C8B-B14F-4D97-AF65-F5344CB8AC3E}">
        <p14:creationId xmlns:p14="http://schemas.microsoft.com/office/powerpoint/2010/main" val="190427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ytarovesamolepky.eu/galtextura/photos/photo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620688"/>
            <a:ext cx="9108504" cy="55750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>
              <a:lnSpc>
                <a:spcPct val="15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Главный герой рассказа «Последний поклон» </a:t>
            </a:r>
            <a:r>
              <a:rPr lang="ru-RU" sz="24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(Витька </a:t>
            </a:r>
            <a:r>
              <a:rPr lang="ru-RU" sz="2400" b="1" i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Постылицын</a:t>
            </a:r>
            <a:r>
              <a:rPr lang="ru-RU" sz="24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ru-RU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бабушка мыла картошку последние годы?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 росе)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делала бабушка, сидя у окна?</a:t>
            </a:r>
            <a:r>
              <a:rPr lang="ru-RU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(сматывала пряжу)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ru-RU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величественный Енисей является одним из центральных образов в произведении «Последний поклон» </a:t>
            </a:r>
            <a:r>
              <a:rPr lang="ru-RU" sz="24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(вся жизнь жителей проходит у берегов, в реке утонула мама главного героя)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темы произведения «Последний поклон»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24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деревенская и военная)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0438" y="44624"/>
            <a:ext cx="72631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по рассказу  «Последний </a:t>
            </a: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оклон»</a:t>
            </a:r>
            <a:endParaRPr lang="ru-RU" sz="2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79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309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42</cp:revision>
  <dcterms:created xsi:type="dcterms:W3CDTF">2024-02-04T13:17:55Z</dcterms:created>
  <dcterms:modified xsi:type="dcterms:W3CDTF">2024-02-04T15:18:46Z</dcterms:modified>
</cp:coreProperties>
</file>