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5" r:id="rId3"/>
    <p:sldId id="257" r:id="rId4"/>
    <p:sldId id="268" r:id="rId5"/>
    <p:sldId id="258" r:id="rId6"/>
    <p:sldId id="259" r:id="rId7"/>
    <p:sldId id="260" r:id="rId8"/>
    <p:sldId id="267" r:id="rId9"/>
    <p:sldId id="264" r:id="rId10"/>
    <p:sldId id="266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C1F9C-5958-411C-A27A-66D00EA5C459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ECBF8-243D-41AB-B3FD-0075BD1C4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984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ECBF8-243D-41AB-B3FD-0075BD1C4CB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25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ir-s3-cdn-cf.behance.net/project_modules/fs/d682ae100433761.5f0ef8c8b556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77244" y="3140968"/>
            <a:ext cx="471391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Электронный журнал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«Читаем В.П. Астафьева»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AutoShape 4" descr="https://gayazovblog.ru/wp-content/uploads/2023/02/victor_astafyev_f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96" y="44624"/>
            <a:ext cx="2175164" cy="3260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https://site-edu.ru/wp-content/uploads/e/d/1/ed1823fcf4c6a2c8a5fd1558c6e17976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91" t="18159" r="12212" b="21049"/>
          <a:stretch/>
        </p:blipFill>
        <p:spPr bwMode="auto">
          <a:xfrm>
            <a:off x="112951" y="44624"/>
            <a:ext cx="3738969" cy="3172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sun9-23.userapi.com/impg/bTlays36nwH8fZDtdv-yiAbXC265Ur-BhLrfvQ/4p41wC5XAkE.jpg?size=618x818&amp;quality=96&amp;sign=9691b1d80176cdc416853a4cbf47db56&amp;c_uniq_tag=PEr3LOccbMb_-EGrQgTpKIpvO1HjJkeAX7wmpfaplLg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226753"/>
            <a:ext cx="1899795" cy="251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s://otvet.ya.guru/media/im/rL/cg/rLcgLQ6OIXlsBmJkf3OsbLGrafeLQTy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2" t="3672"/>
          <a:stretch/>
        </p:blipFill>
        <p:spPr bwMode="auto">
          <a:xfrm>
            <a:off x="2195736" y="4274179"/>
            <a:ext cx="2094148" cy="243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s://fsd.kopilkaurokov.ru/uploads/user_file_555f8a7161554/img_user_file_555f8a7161554_2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" t="20447" r="31011" b="7276"/>
          <a:stretch/>
        </p:blipFill>
        <p:spPr bwMode="auto">
          <a:xfrm>
            <a:off x="5960220" y="44624"/>
            <a:ext cx="3097512" cy="3172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s://fsd.kopilkaurokov.ru/uploads/user_file_555f8a7161554/img_user_file_555f8a7161554_2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41" t="26845" r="2943" b="17116"/>
          <a:stretch/>
        </p:blipFill>
        <p:spPr bwMode="auto">
          <a:xfrm>
            <a:off x="460375" y="4308122"/>
            <a:ext cx="1483579" cy="236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s://cf3.ppt-online.org/files3/slide/g/GLvJm6XKwB2CrPdjNgAtZ7sxnqWUQ5lFuHSR0b/slide-1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2" t="45300" r="13519" b="15873"/>
          <a:stretch/>
        </p:blipFill>
        <p:spPr bwMode="auto">
          <a:xfrm>
            <a:off x="35496" y="3284984"/>
            <a:ext cx="1800200" cy="76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94155" y="3386023"/>
            <a:ext cx="266357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Произведение поучительно. В нём показано, что важно следить за детьми и братьями, помогать им, направлять на путь. Семья должна жить дружно.</a:t>
            </a:r>
          </a:p>
        </p:txBody>
      </p:sp>
    </p:spTree>
    <p:extLst>
      <p:ext uri="{BB962C8B-B14F-4D97-AF65-F5344CB8AC3E}">
        <p14:creationId xmlns:p14="http://schemas.microsoft.com/office/powerpoint/2010/main" val="1872802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crystalbastrology.com/wp-content/uploads/2018/07/light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0" t="25609" r="29933" b="16607"/>
          <a:stretch/>
        </p:blipFill>
        <p:spPr bwMode="auto">
          <a:xfrm>
            <a:off x="69652" y="262446"/>
            <a:ext cx="9004696" cy="63669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261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crystalbastrology.com/wp-content/uploads/2018/07/light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myslide.ru/documents_7/3c5948f22fdcd14c79ecd5c1021c8b3f/img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" y="0"/>
            <a:ext cx="9135606" cy="691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644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crystalbastrology.com/wp-content/uploads/2018/07/light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85698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Вопросы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по рассказу «Мальчик в белой рубашке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</a:p>
          <a:p>
            <a:pPr algn="ctr"/>
            <a:endParaRPr lang="ru-RU" sz="8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1. Что </a:t>
            </a:r>
            <a:r>
              <a:rPr lang="ru-RU" sz="2000" b="1" i="1" dirty="0">
                <a:solidFill>
                  <a:srgbClr val="7030A0"/>
                </a:solidFill>
              </a:rPr>
              <a:t>за беда случилась в 1933 году?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1) Заморозки</a:t>
            </a:r>
            <a:endParaRPr lang="ru-RU" sz="2000" b="1" dirty="0">
              <a:solidFill>
                <a:srgbClr val="7030A0"/>
              </a:solidFill>
            </a:endParaRP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2) Засуха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3) Ливни</a:t>
            </a:r>
          </a:p>
          <a:p>
            <a:endParaRPr lang="ru-RU" sz="800" dirty="0"/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2. Зачем </a:t>
            </a:r>
            <a:r>
              <a:rPr lang="ru-RU" sz="2000" b="1" i="1" dirty="0">
                <a:solidFill>
                  <a:srgbClr val="7030A0"/>
                </a:solidFill>
              </a:rPr>
              <a:t>трое детей пошли из села?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1) За </a:t>
            </a:r>
            <a:r>
              <a:rPr lang="ru-RU" sz="2000" b="1" dirty="0">
                <a:solidFill>
                  <a:srgbClr val="7030A0"/>
                </a:solidFill>
              </a:rPr>
              <a:t>ягодой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2) К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матери на пашню, где она жала рожь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3) Погулять </a:t>
            </a:r>
            <a:r>
              <a:rPr lang="ru-RU" sz="2000" b="1" dirty="0">
                <a:solidFill>
                  <a:srgbClr val="7030A0"/>
                </a:solidFill>
              </a:rPr>
              <a:t>в </a:t>
            </a:r>
            <a:r>
              <a:rPr lang="ru-RU" sz="2000" b="1" dirty="0" smtClean="0">
                <a:solidFill>
                  <a:srgbClr val="7030A0"/>
                </a:solidFill>
              </a:rPr>
              <a:t>лес</a:t>
            </a:r>
          </a:p>
          <a:p>
            <a:endParaRPr lang="ru-RU" sz="800" dirty="0"/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3. Как </a:t>
            </a:r>
            <a:r>
              <a:rPr lang="ru-RU" sz="2000" b="1" i="1" dirty="0">
                <a:solidFill>
                  <a:srgbClr val="7030A0"/>
                </a:solidFill>
              </a:rPr>
              <a:t>звали младшего брата?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1) Коля</a:t>
            </a:r>
            <a:endParaRPr lang="ru-RU" sz="2000" b="1" dirty="0">
              <a:solidFill>
                <a:srgbClr val="7030A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2) Вася</a:t>
            </a:r>
            <a:endParaRPr lang="ru-RU" sz="2000" b="1" dirty="0">
              <a:solidFill>
                <a:srgbClr val="7030A0"/>
              </a:solidFill>
            </a:endParaRP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3) Петенька </a:t>
            </a:r>
          </a:p>
          <a:p>
            <a:endParaRPr lang="ru-RU" sz="8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b="1" i="1" dirty="0" smtClean="0">
                <a:solidFill>
                  <a:srgbClr val="7030A0"/>
                </a:solidFill>
              </a:rPr>
              <a:t>4. Что </a:t>
            </a:r>
            <a:r>
              <a:rPr lang="ru-RU" sz="2000" b="1" i="1" dirty="0">
                <a:solidFill>
                  <a:srgbClr val="7030A0"/>
                </a:solidFill>
              </a:rPr>
              <a:t>было у матери для детей?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1)	Пряники</a:t>
            </a:r>
          </a:p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2)	Шанежка с молочком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3)	Булочка с </a:t>
            </a:r>
            <a:r>
              <a:rPr lang="ru-RU" sz="2000" b="1" dirty="0" smtClean="0">
                <a:solidFill>
                  <a:srgbClr val="7030A0"/>
                </a:solidFill>
              </a:rPr>
              <a:t>маком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269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crystalbastrology.com/wp-content/uploads/2018/07/light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s://shareslide.ru/img/thumbs/e70df59f65ac5b0bd9d28e9e9e4170e6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5575" y="116632"/>
            <a:ext cx="8808913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5. Какое </a:t>
            </a:r>
            <a:r>
              <a:rPr lang="ru-RU" sz="2400" b="1" i="1" dirty="0">
                <a:solidFill>
                  <a:srgbClr val="7030A0"/>
                </a:solidFill>
              </a:rPr>
              <a:t>было прозвище у старшего мальчика Саньки?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1) Шмель</a:t>
            </a:r>
            <a:endParaRPr lang="ru-RU" sz="2400" b="1" dirty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2) Муха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3) Комар</a:t>
            </a:r>
          </a:p>
          <a:p>
            <a:endParaRPr lang="ru-RU" sz="800" b="1" dirty="0"/>
          </a:p>
          <a:p>
            <a:r>
              <a:rPr lang="ru-RU" sz="2400" b="1" dirty="0" smtClean="0">
                <a:solidFill>
                  <a:srgbClr val="7030A0"/>
                </a:solidFill>
              </a:rPr>
              <a:t>6. Дошли </a:t>
            </a:r>
            <a:r>
              <a:rPr lang="ru-RU" sz="2400" b="1" dirty="0">
                <a:solidFill>
                  <a:srgbClr val="7030A0"/>
                </a:solidFill>
              </a:rPr>
              <a:t>ли дети до заимки, где должна быть мать?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1) Да 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2) Нет</a:t>
            </a:r>
            <a:endParaRPr lang="ru-RU" sz="2400" b="1" dirty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3) Неизвестно </a:t>
            </a:r>
            <a:r>
              <a:rPr lang="ru-RU" sz="2400" b="1" dirty="0">
                <a:solidFill>
                  <a:srgbClr val="7030A0"/>
                </a:solidFill>
              </a:rPr>
              <a:t>в </a:t>
            </a:r>
            <a:r>
              <a:rPr lang="ru-RU" sz="2400" b="1" dirty="0" smtClean="0">
                <a:solidFill>
                  <a:srgbClr val="7030A0"/>
                </a:solidFill>
              </a:rPr>
              <a:t>рассказе</a:t>
            </a:r>
          </a:p>
          <a:p>
            <a:endParaRPr lang="ru-RU" sz="800" b="1" dirty="0"/>
          </a:p>
          <a:p>
            <a:r>
              <a:rPr lang="ru-RU" sz="2400" b="1" dirty="0" smtClean="0">
                <a:solidFill>
                  <a:srgbClr val="7030A0"/>
                </a:solidFill>
              </a:rPr>
              <a:t>7. Что </a:t>
            </a:r>
            <a:r>
              <a:rPr lang="ru-RU" sz="2400" b="1" dirty="0">
                <a:solidFill>
                  <a:srgbClr val="7030A0"/>
                </a:solidFill>
              </a:rPr>
              <a:t>случилось с Петенькой?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1) Дошел </a:t>
            </a:r>
            <a:r>
              <a:rPr lang="ru-RU" sz="2400" b="1" dirty="0">
                <a:solidFill>
                  <a:srgbClr val="7030A0"/>
                </a:solidFill>
              </a:rPr>
              <a:t>до города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2) Заблудился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и потерялся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3) Уснул </a:t>
            </a:r>
          </a:p>
          <a:p>
            <a:endParaRPr lang="ru-RU" sz="800" b="1" dirty="0"/>
          </a:p>
          <a:p>
            <a:r>
              <a:rPr lang="ru-RU" sz="2400" b="1" dirty="0" smtClean="0">
                <a:solidFill>
                  <a:srgbClr val="7030A0"/>
                </a:solidFill>
              </a:rPr>
              <a:t>8. Почему </a:t>
            </a:r>
            <a:r>
              <a:rPr lang="ru-RU" sz="2400" b="1" dirty="0">
                <a:solidFill>
                  <a:srgbClr val="7030A0"/>
                </a:solidFill>
              </a:rPr>
              <a:t>Петенька ушёл от братьев?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1) Они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устали и уснули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2) Они </a:t>
            </a:r>
            <a:r>
              <a:rPr lang="ru-RU" sz="2400" b="1" dirty="0">
                <a:solidFill>
                  <a:srgbClr val="7030A0"/>
                </a:solidFill>
              </a:rPr>
              <a:t>его прогнали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3) Он </a:t>
            </a:r>
            <a:r>
              <a:rPr lang="ru-RU" sz="2400" b="1" dirty="0">
                <a:solidFill>
                  <a:srgbClr val="7030A0"/>
                </a:solidFill>
              </a:rPr>
              <a:t>побежал за гусенком</a:t>
            </a:r>
          </a:p>
        </p:txBody>
      </p:sp>
    </p:spTree>
    <p:extLst>
      <p:ext uri="{BB962C8B-B14F-4D97-AF65-F5344CB8AC3E}">
        <p14:creationId xmlns:p14="http://schemas.microsoft.com/office/powerpoint/2010/main" val="1795794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crystalbastrology.com/wp-content/uploads/2018/07/light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44906" cy="689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44624"/>
            <a:ext cx="8712968" cy="75097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/>
            <a:endParaRPr lang="ru-RU" sz="2800" b="1" dirty="0" smtClean="0">
              <a:ln/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sz="2800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30-е </a:t>
            </a:r>
            <a:r>
              <a:rPr lang="ru-RU" sz="2800" b="1" dirty="0">
                <a:ln/>
                <a:solidFill>
                  <a:schemeClr val="accent3">
                    <a:lumMod val="50000"/>
                  </a:schemeClr>
                </a:solidFill>
              </a:rPr>
              <a:t>годы были тяжелейшими в жизни народа нашей родины. Революция, затем гражданская война принесли разруху и голод. Да еще выдались годы неурожайные, стояли холодные зимы, да и летом было очень жарко, словом, стояла засуха. И нужно было вовремя убрать урожай, иначе пропадет. Приходилось колхозникам на какое-то время забыть о собственном доме, детях. Да и дети взрослели очень рано, они оставались в селах хозяйничать, на их плечи легла забота о доме, домашних животных. Только тогда еще можно было выжить. Вот о таком времени и рассказывает Виктор Петрович Астафьев в повести «Последний поклон». Рассказ из повести называется «Мальчик в белой рубахе».</a:t>
            </a:r>
          </a:p>
          <a:p>
            <a:pPr algn="just"/>
            <a:endParaRPr lang="ru-RU" sz="3000" b="1" dirty="0">
              <a:ln/>
              <a:solidFill>
                <a:schemeClr val="accent3"/>
              </a:solidFill>
            </a:endParaRPr>
          </a:p>
          <a:p>
            <a:endParaRPr lang="ru-RU" sz="32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737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crystalbastrology.com/wp-content/uploads/2018/07/light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vatars.dzeninfra.ru/get-zen_doc/4347026/pub_60688ea06d990144ce6899a7_60688ee8b207860379ca9885/scale_12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0" t="7879" r="36541"/>
          <a:stretch/>
        </p:blipFill>
        <p:spPr bwMode="auto">
          <a:xfrm>
            <a:off x="35496" y="43179"/>
            <a:ext cx="2342810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1" descr="https://cf.ppt-online.org/files1/slide/f/F6JM1UYhXIw0PNvzyHSenK4u9bQOT8s7xRgjdfoZm/slide-2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" t="4457" r="4727" b="4460"/>
          <a:stretch/>
        </p:blipFill>
        <p:spPr bwMode="auto">
          <a:xfrm>
            <a:off x="2339752" y="120665"/>
            <a:ext cx="3865829" cy="2941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4354" y="3283560"/>
            <a:ext cx="4479694" cy="31700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История создания</a:t>
            </a:r>
          </a:p>
          <a:p>
            <a:pPr algn="just"/>
            <a:r>
              <a:rPr lang="ru-RU" sz="2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Астафьев всегда подмечал состояние людей. Особенно его волновали матери, потерявшие своих детей. Вполне возможно, что «Мальчик в белой рубашке» располагает реальной подосновой. Немало детей пыталось увидеть родителей, преодолевая многие км, только вот не все ребята возвращались.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9" r="47212"/>
          <a:stretch/>
        </p:blipFill>
        <p:spPr bwMode="auto">
          <a:xfrm>
            <a:off x="5364088" y="3081389"/>
            <a:ext cx="3217938" cy="3574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https://site-edu.ru/wp-content/uploads/1/b/b/1bb4a87d2aa5719cf22a695b4069c019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516216" y="173503"/>
            <a:ext cx="1890464" cy="2835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438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crystalbastrology.com/wp-content/uploads/2018/07/light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68103"/>
            <a:ext cx="8856984" cy="65556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Проблематика</a:t>
            </a:r>
          </a:p>
          <a:p>
            <a:pPr algn="ctr"/>
            <a:r>
              <a:rPr lang="ru-RU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Разлука с матерью, отсутствие понимание опасностей, бесконтрольность – вот проблематика рассказа. Также писатель заостряет читательское внимание на том, что дети нуждаются в родительской ласке и заботе.</a:t>
            </a:r>
          </a:p>
          <a:p>
            <a:pPr algn="ctr"/>
            <a:endParaRPr lang="ru-RU" sz="2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800" b="1" dirty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Основная мысль</a:t>
            </a:r>
          </a:p>
          <a:p>
            <a:pPr algn="ctr"/>
            <a:r>
              <a:rPr lang="ru-RU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Виктор Петрович своим произведением продемонстрировал читателям, что важно находить время на детей.</a:t>
            </a:r>
          </a:p>
          <a:p>
            <a:pPr algn="ctr"/>
            <a:endParaRPr lang="ru-RU" sz="28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800" b="1" dirty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Чему учит</a:t>
            </a:r>
          </a:p>
          <a:p>
            <a:pPr algn="ctr"/>
            <a:r>
              <a:rPr lang="ru-RU" sz="28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Всегда нужно объяснять детям, что можно делать, а что нельзя. Если они это поймут, то будет меньше сложностей в жизни. Об этом моменте стоит помнить</a:t>
            </a:r>
            <a:endParaRPr lang="ru-RU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57462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crystalbastrology.com/wp-content/uploads/2018/07/light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myslide.ru/documents_7/3c5948f22fdcd14c79ecd5c1021c8b3f/im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19" y="1"/>
            <a:ext cx="9189131" cy="689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031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crystalbastrology.com/wp-content/uploads/2018/07/lightb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myslide.ru/documents_7/3c5948f22fdcd14c79ecd5c1021c8b3f/img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0" y="-1"/>
            <a:ext cx="9189132" cy="689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268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crystalbastrology.com/wp-content/uploads/2018/07/light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.ytimg.com/vi/Wrybz5Hd6SI/hq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1" b="11793"/>
          <a:stretch/>
        </p:blipFill>
        <p:spPr bwMode="auto">
          <a:xfrm>
            <a:off x="1655676" y="3498583"/>
            <a:ext cx="5832648" cy="3314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-27384"/>
            <a:ext cx="864096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B050"/>
                </a:solidFill>
              </a:rPr>
              <a:t>Словарь трудных слов</a:t>
            </a:r>
          </a:p>
          <a:p>
            <a:pPr algn="ctr"/>
            <a:endParaRPr lang="ru-RU" sz="800" b="1" dirty="0" smtClean="0">
              <a:solidFill>
                <a:srgbClr val="00B050"/>
              </a:solidFill>
            </a:endParaRPr>
          </a:p>
          <a:p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</a:rPr>
              <a:t>Блажили</a:t>
            </a: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000" b="1" dirty="0">
                <a:solidFill>
                  <a:schemeClr val="accent6">
                    <a:lumMod val="75000"/>
                  </a:schemeClr>
                </a:solidFill>
              </a:rPr>
              <a:t>– дурно ревели, </a:t>
            </a: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</a:rPr>
              <a:t>мычали</a:t>
            </a:r>
          </a:p>
          <a:p>
            <a:endParaRPr lang="ru-RU" sz="10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3000" b="1" dirty="0">
                <a:solidFill>
                  <a:schemeClr val="accent3">
                    <a:lumMod val="50000"/>
                  </a:schemeClr>
                </a:solidFill>
              </a:rPr>
              <a:t>Заслонка</a:t>
            </a:r>
            <a:r>
              <a:rPr lang="ru-RU" sz="3000" b="1" dirty="0">
                <a:solidFill>
                  <a:schemeClr val="accent6">
                    <a:lumMod val="75000"/>
                  </a:schemeClr>
                </a:solidFill>
              </a:rPr>
              <a:t> – железный лист с ручкой, закрывающий входное отверстие русской печи</a:t>
            </a: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ru-RU" sz="10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sz="1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3000" b="1" dirty="0" err="1">
                <a:solidFill>
                  <a:schemeClr val="accent3">
                    <a:lumMod val="50000"/>
                  </a:schemeClr>
                </a:solidFill>
              </a:rPr>
              <a:t>Страдовала</a:t>
            </a:r>
            <a:r>
              <a:rPr lang="ru-RU" sz="3000" b="1" dirty="0">
                <a:solidFill>
                  <a:schemeClr val="accent6">
                    <a:lumMod val="75000"/>
                  </a:schemeClr>
                </a:solidFill>
              </a:rPr>
              <a:t> – работала в поле; тяжелая, ломовая работа во время уборки урожая</a:t>
            </a: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3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5798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crystalbastrology.com/wp-content/uploads/2018/07/light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-27384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B050"/>
                </a:solidFill>
              </a:rPr>
              <a:t>Словарь трудных слов</a:t>
            </a:r>
          </a:p>
          <a:p>
            <a:pPr algn="ctr"/>
            <a:endParaRPr lang="ru-RU" sz="800" b="1" dirty="0" smtClean="0">
              <a:solidFill>
                <a:srgbClr val="00B050"/>
              </a:solidFill>
            </a:endParaRPr>
          </a:p>
          <a:p>
            <a:pPr algn="just"/>
            <a:r>
              <a:rPr lang="ru-RU" sz="3000" b="1" dirty="0">
                <a:solidFill>
                  <a:schemeClr val="accent3">
                    <a:lumMod val="75000"/>
                  </a:schemeClr>
                </a:solidFill>
              </a:rPr>
              <a:t>Заимка</a:t>
            </a:r>
            <a:r>
              <a:rPr lang="ru-RU" sz="3000" b="1" dirty="0">
                <a:solidFill>
                  <a:schemeClr val="accent6">
                    <a:lumMod val="75000"/>
                  </a:schemeClr>
                </a:solidFill>
              </a:rPr>
              <a:t> – название небольших отдаленных земледельческих, охотничьих, рыболовецких поселений в 1-2 </a:t>
            </a: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</a:rPr>
              <a:t>избы</a:t>
            </a:r>
            <a:endParaRPr lang="ru-RU" sz="3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ru-RU" sz="3000" b="1" dirty="0" err="1">
                <a:solidFill>
                  <a:schemeClr val="accent3">
                    <a:lumMod val="75000"/>
                  </a:schemeClr>
                </a:solidFill>
              </a:rPr>
              <a:t>Закукорки</a:t>
            </a:r>
            <a:r>
              <a:rPr lang="ru-RU" sz="3000" b="1" dirty="0">
                <a:solidFill>
                  <a:schemeClr val="accent6">
                    <a:lumMod val="75000"/>
                  </a:schemeClr>
                </a:solidFill>
              </a:rPr>
              <a:t> – нести за плечами на </a:t>
            </a: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</a:rPr>
              <a:t>себе</a:t>
            </a:r>
            <a:endParaRPr lang="ru-RU" sz="3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ru-RU" sz="3000" b="1" dirty="0" err="1">
                <a:solidFill>
                  <a:schemeClr val="accent3">
                    <a:lumMod val="75000"/>
                  </a:schemeClr>
                </a:solidFill>
              </a:rPr>
              <a:t>Набузовался</a:t>
            </a:r>
            <a:r>
              <a:rPr lang="ru-RU" sz="3000" b="1" dirty="0">
                <a:solidFill>
                  <a:schemeClr val="accent6">
                    <a:lumMod val="75000"/>
                  </a:schemeClr>
                </a:solidFill>
              </a:rPr>
              <a:t> – напился, </a:t>
            </a: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</a:rPr>
              <a:t>откормился</a:t>
            </a:r>
            <a:endParaRPr lang="ru-RU" sz="3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ru-RU" sz="3000" b="1" dirty="0">
                <a:solidFill>
                  <a:schemeClr val="accent3">
                    <a:lumMod val="75000"/>
                  </a:schemeClr>
                </a:solidFill>
              </a:rPr>
              <a:t>Шанежка</a:t>
            </a:r>
            <a:r>
              <a:rPr lang="ru-RU" sz="3000" b="1" dirty="0">
                <a:solidFill>
                  <a:schemeClr val="accent6">
                    <a:lumMod val="75000"/>
                  </a:schemeClr>
                </a:solidFill>
              </a:rPr>
              <a:t> – лепешка из пресного теста, намазанная творогом или картофелем</a:t>
            </a: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3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ru-RU" sz="3000" b="1" dirty="0">
                <a:solidFill>
                  <a:schemeClr val="accent3">
                    <a:lumMod val="75000"/>
                  </a:schemeClr>
                </a:solidFill>
              </a:rPr>
              <a:t>Шкалик </a:t>
            </a:r>
            <a:r>
              <a:rPr lang="ru-RU" sz="3000" b="1" dirty="0">
                <a:solidFill>
                  <a:schemeClr val="accent6">
                    <a:lumMod val="75000"/>
                  </a:schemeClr>
                </a:solidFill>
              </a:rPr>
              <a:t>– старая русская мера, равная 1/200 ведра, винная посуда такой меры.</a:t>
            </a:r>
            <a:endParaRPr lang="ru-RU" sz="3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63" y="4599531"/>
            <a:ext cx="3341687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https://audiostories.ru/images/songs/malchik-v-beloy-rubashk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828" y="4293096"/>
            <a:ext cx="2412652" cy="2412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683577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crystalbastrology.com/wp-content/uploads/2018/07/light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myslide.ru/documents_7/3c5948f22fdcd14c79ecd5c1021c8b3f/img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5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791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549</Words>
  <Application>Microsoft Office PowerPoint</Application>
  <PresentationFormat>Экран (4:3)</PresentationFormat>
  <Paragraphs>72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User</cp:lastModifiedBy>
  <cp:revision>30</cp:revision>
  <dcterms:created xsi:type="dcterms:W3CDTF">2024-02-07T12:15:08Z</dcterms:created>
  <dcterms:modified xsi:type="dcterms:W3CDTF">2024-02-10T13:10:16Z</dcterms:modified>
</cp:coreProperties>
</file>